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420" r:id="rId2"/>
    <p:sldId id="429" r:id="rId3"/>
    <p:sldId id="439" r:id="rId4"/>
    <p:sldId id="440" r:id="rId5"/>
    <p:sldId id="430" r:id="rId6"/>
    <p:sldId id="441" r:id="rId7"/>
    <p:sldId id="431" r:id="rId8"/>
    <p:sldId id="270" r:id="rId9"/>
  </p:sldIdLst>
  <p:sldSz cx="18288000" cy="10287000"/>
  <p:notesSz cx="6858000" cy="9144000"/>
  <p:embeddedFontLst>
    <p:embeddedFont>
      <p:font typeface="Arial Unicode Bold" panose="020B0604020202020204" charset="-128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423"/>
    <a:srgbClr val="B9B9B9"/>
    <a:srgbClr val="1F409A"/>
    <a:srgbClr val="393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373741-956C-4B53-914F-A85CB8B98DD5}" v="33" dt="2025-01-02T01:12:03.5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2615" autoAdjust="0"/>
  </p:normalViewPr>
  <p:slideViewPr>
    <p:cSldViewPr>
      <p:cViewPr varScale="1">
        <p:scale>
          <a:sx n="54" d="100"/>
          <a:sy n="54" d="100"/>
        </p:scale>
        <p:origin x="75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Nhan" userId="c103ab94d242f76d" providerId="LiveId" clId="{7C30674B-EE27-4A4E-BD20-6A442C5BB771}"/>
    <pc:docChg chg="undo custSel addSld delSld modSld sldOrd">
      <pc:chgData name="Nguyen Nhan" userId="c103ab94d242f76d" providerId="LiveId" clId="{7C30674B-EE27-4A4E-BD20-6A442C5BB771}" dt="2024-11-27T03:49:09.760" v="1193" actId="20577"/>
      <pc:docMkLst>
        <pc:docMk/>
      </pc:docMkLst>
      <pc:sldChg chg="del">
        <pc:chgData name="Nguyen Nhan" userId="c103ab94d242f76d" providerId="LiveId" clId="{7C30674B-EE27-4A4E-BD20-6A442C5BB771}" dt="2024-11-18T10:42:44.322" v="28" actId="47"/>
        <pc:sldMkLst>
          <pc:docMk/>
          <pc:sldMk cId="0" sldId="256"/>
        </pc:sldMkLst>
      </pc:sldChg>
      <pc:sldChg chg="addSp delSp modSp mod">
        <pc:chgData name="Nguyen Nhan" userId="c103ab94d242f76d" providerId="LiveId" clId="{7C30674B-EE27-4A4E-BD20-6A442C5BB771}" dt="2024-11-18T10:49:59.818" v="225" actId="20577"/>
        <pc:sldMkLst>
          <pc:docMk/>
          <pc:sldMk cId="3902468298" sldId="280"/>
        </pc:sldMkLst>
      </pc:sldChg>
      <pc:sldChg chg="modSp del mod">
        <pc:chgData name="Nguyen Nhan" userId="c103ab94d242f76d" providerId="LiveId" clId="{7C30674B-EE27-4A4E-BD20-6A442C5BB771}" dt="2024-11-18T10:42:40.926" v="24" actId="47"/>
        <pc:sldMkLst>
          <pc:docMk/>
          <pc:sldMk cId="33391557" sldId="282"/>
        </pc:sldMkLst>
      </pc:sldChg>
      <pc:sldChg chg="del">
        <pc:chgData name="Nguyen Nhan" userId="c103ab94d242f76d" providerId="LiveId" clId="{7C30674B-EE27-4A4E-BD20-6A442C5BB771}" dt="2024-11-18T11:40:53.239" v="580" actId="47"/>
        <pc:sldMkLst>
          <pc:docMk/>
          <pc:sldMk cId="1989264084" sldId="320"/>
        </pc:sldMkLst>
      </pc:sldChg>
      <pc:sldChg chg="del">
        <pc:chgData name="Nguyen Nhan" userId="c103ab94d242f76d" providerId="LiveId" clId="{7C30674B-EE27-4A4E-BD20-6A442C5BB771}" dt="2024-11-18T11:40:48.584" v="561" actId="47"/>
        <pc:sldMkLst>
          <pc:docMk/>
          <pc:sldMk cId="314618373" sldId="348"/>
        </pc:sldMkLst>
      </pc:sldChg>
      <pc:sldChg chg="del">
        <pc:chgData name="Nguyen Nhan" userId="c103ab94d242f76d" providerId="LiveId" clId="{7C30674B-EE27-4A4E-BD20-6A442C5BB771}" dt="2024-11-18T11:40:47.398" v="558" actId="47"/>
        <pc:sldMkLst>
          <pc:docMk/>
          <pc:sldMk cId="3914822515" sldId="370"/>
        </pc:sldMkLst>
      </pc:sldChg>
      <pc:sldChg chg="del">
        <pc:chgData name="Nguyen Nhan" userId="c103ab94d242f76d" providerId="LiveId" clId="{7C30674B-EE27-4A4E-BD20-6A442C5BB771}" dt="2024-11-18T11:40:39.695" v="541" actId="47"/>
        <pc:sldMkLst>
          <pc:docMk/>
          <pc:sldMk cId="3828798919" sldId="372"/>
        </pc:sldMkLst>
      </pc:sldChg>
      <pc:sldChg chg="del">
        <pc:chgData name="Nguyen Nhan" userId="c103ab94d242f76d" providerId="LiveId" clId="{7C30674B-EE27-4A4E-BD20-6A442C5BB771}" dt="2024-11-18T11:40:46.959" v="557" actId="47"/>
        <pc:sldMkLst>
          <pc:docMk/>
          <pc:sldMk cId="3923061886" sldId="373"/>
        </pc:sldMkLst>
      </pc:sldChg>
      <pc:sldChg chg="addSp delSp modSp mod">
        <pc:chgData name="Nguyen Nhan" userId="c103ab94d242f76d" providerId="LiveId" clId="{7C30674B-EE27-4A4E-BD20-6A442C5BB771}" dt="2024-11-18T11:03:06.529" v="332" actId="20577"/>
        <pc:sldMkLst>
          <pc:docMk/>
          <pc:sldMk cId="2280639765" sldId="374"/>
        </pc:sldMkLst>
      </pc:sldChg>
      <pc:sldChg chg="del">
        <pc:chgData name="Nguyen Nhan" userId="c103ab94d242f76d" providerId="LiveId" clId="{7C30674B-EE27-4A4E-BD20-6A442C5BB771}" dt="2024-11-18T11:40:38.256" v="538" actId="47"/>
        <pc:sldMkLst>
          <pc:docMk/>
          <pc:sldMk cId="3126222870" sldId="375"/>
        </pc:sldMkLst>
      </pc:sldChg>
      <pc:sldChg chg="addSp delSp modSp mod">
        <pc:chgData name="Nguyen Nhan" userId="c103ab94d242f76d" providerId="LiveId" clId="{7C30674B-EE27-4A4E-BD20-6A442C5BB771}" dt="2024-11-18T11:25:25.905" v="364" actId="1076"/>
        <pc:sldMkLst>
          <pc:docMk/>
          <pc:sldMk cId="3435254609" sldId="376"/>
        </pc:sldMkLst>
      </pc:sldChg>
      <pc:sldChg chg="del">
        <pc:chgData name="Nguyen Nhan" userId="c103ab94d242f76d" providerId="LiveId" clId="{7C30674B-EE27-4A4E-BD20-6A442C5BB771}" dt="2024-11-18T11:40:38.750" v="539" actId="47"/>
        <pc:sldMkLst>
          <pc:docMk/>
          <pc:sldMk cId="702964210" sldId="377"/>
        </pc:sldMkLst>
      </pc:sldChg>
      <pc:sldChg chg="del">
        <pc:chgData name="Nguyen Nhan" userId="c103ab94d242f76d" providerId="LiveId" clId="{7C30674B-EE27-4A4E-BD20-6A442C5BB771}" dt="2024-11-18T11:40:39.194" v="540" actId="47"/>
        <pc:sldMkLst>
          <pc:docMk/>
          <pc:sldMk cId="3552803046" sldId="378"/>
        </pc:sldMkLst>
      </pc:sldChg>
      <pc:sldChg chg="del">
        <pc:chgData name="Nguyen Nhan" userId="c103ab94d242f76d" providerId="LiveId" clId="{7C30674B-EE27-4A4E-BD20-6A442C5BB771}" dt="2024-11-18T11:40:40.565" v="543" actId="47"/>
        <pc:sldMkLst>
          <pc:docMk/>
          <pc:sldMk cId="3892405717" sldId="379"/>
        </pc:sldMkLst>
      </pc:sldChg>
      <pc:sldChg chg="del">
        <pc:chgData name="Nguyen Nhan" userId="c103ab94d242f76d" providerId="LiveId" clId="{7C30674B-EE27-4A4E-BD20-6A442C5BB771}" dt="2024-11-18T11:40:41.059" v="544" actId="47"/>
        <pc:sldMkLst>
          <pc:docMk/>
          <pc:sldMk cId="544632181" sldId="380"/>
        </pc:sldMkLst>
      </pc:sldChg>
      <pc:sldChg chg="del">
        <pc:chgData name="Nguyen Nhan" userId="c103ab94d242f76d" providerId="LiveId" clId="{7C30674B-EE27-4A4E-BD20-6A442C5BB771}" dt="2024-11-18T11:40:39.990" v="542" actId="47"/>
        <pc:sldMkLst>
          <pc:docMk/>
          <pc:sldMk cId="638212601" sldId="383"/>
        </pc:sldMkLst>
      </pc:sldChg>
      <pc:sldChg chg="del">
        <pc:chgData name="Nguyen Nhan" userId="c103ab94d242f76d" providerId="LiveId" clId="{7C30674B-EE27-4A4E-BD20-6A442C5BB771}" dt="2024-11-18T11:40:41.644" v="545" actId="47"/>
        <pc:sldMkLst>
          <pc:docMk/>
          <pc:sldMk cId="3879800435" sldId="384"/>
        </pc:sldMkLst>
      </pc:sldChg>
      <pc:sldChg chg="del">
        <pc:chgData name="Nguyen Nhan" userId="c103ab94d242f76d" providerId="LiveId" clId="{7C30674B-EE27-4A4E-BD20-6A442C5BB771}" dt="2024-11-18T11:40:42.044" v="546" actId="47"/>
        <pc:sldMkLst>
          <pc:docMk/>
          <pc:sldMk cId="2978754400" sldId="386"/>
        </pc:sldMkLst>
      </pc:sldChg>
      <pc:sldChg chg="del">
        <pc:chgData name="Nguyen Nhan" userId="c103ab94d242f76d" providerId="LiveId" clId="{7C30674B-EE27-4A4E-BD20-6A442C5BB771}" dt="2024-11-18T11:40:42.477" v="547" actId="47"/>
        <pc:sldMkLst>
          <pc:docMk/>
          <pc:sldMk cId="3724624589" sldId="387"/>
        </pc:sldMkLst>
      </pc:sldChg>
      <pc:sldChg chg="del">
        <pc:chgData name="Nguyen Nhan" userId="c103ab94d242f76d" providerId="LiveId" clId="{7C30674B-EE27-4A4E-BD20-6A442C5BB771}" dt="2024-11-18T11:40:42.910" v="548" actId="47"/>
        <pc:sldMkLst>
          <pc:docMk/>
          <pc:sldMk cId="3688025812" sldId="388"/>
        </pc:sldMkLst>
      </pc:sldChg>
      <pc:sldChg chg="del">
        <pc:chgData name="Nguyen Nhan" userId="c103ab94d242f76d" providerId="LiveId" clId="{7C30674B-EE27-4A4E-BD20-6A442C5BB771}" dt="2024-11-18T11:40:43.370" v="549" actId="47"/>
        <pc:sldMkLst>
          <pc:docMk/>
          <pc:sldMk cId="3282387867" sldId="389"/>
        </pc:sldMkLst>
      </pc:sldChg>
      <pc:sldChg chg="del">
        <pc:chgData name="Nguyen Nhan" userId="c103ab94d242f76d" providerId="LiveId" clId="{7C30674B-EE27-4A4E-BD20-6A442C5BB771}" dt="2024-11-18T11:40:43.769" v="550" actId="47"/>
        <pc:sldMkLst>
          <pc:docMk/>
          <pc:sldMk cId="848266172" sldId="390"/>
        </pc:sldMkLst>
      </pc:sldChg>
      <pc:sldChg chg="del">
        <pc:chgData name="Nguyen Nhan" userId="c103ab94d242f76d" providerId="LiveId" clId="{7C30674B-EE27-4A4E-BD20-6A442C5BB771}" dt="2024-11-18T11:40:44.416" v="551" actId="47"/>
        <pc:sldMkLst>
          <pc:docMk/>
          <pc:sldMk cId="2796413233" sldId="391"/>
        </pc:sldMkLst>
      </pc:sldChg>
      <pc:sldChg chg="del">
        <pc:chgData name="Nguyen Nhan" userId="c103ab94d242f76d" providerId="LiveId" clId="{7C30674B-EE27-4A4E-BD20-6A442C5BB771}" dt="2024-11-18T11:40:44.805" v="552" actId="47"/>
        <pc:sldMkLst>
          <pc:docMk/>
          <pc:sldMk cId="3400269461" sldId="393"/>
        </pc:sldMkLst>
      </pc:sldChg>
      <pc:sldChg chg="del">
        <pc:chgData name="Nguyen Nhan" userId="c103ab94d242f76d" providerId="LiveId" clId="{7C30674B-EE27-4A4E-BD20-6A442C5BB771}" dt="2024-11-18T11:40:45.237" v="553" actId="47"/>
        <pc:sldMkLst>
          <pc:docMk/>
          <pc:sldMk cId="3742835683" sldId="394"/>
        </pc:sldMkLst>
      </pc:sldChg>
      <pc:sldChg chg="del">
        <pc:chgData name="Nguyen Nhan" userId="c103ab94d242f76d" providerId="LiveId" clId="{7C30674B-EE27-4A4E-BD20-6A442C5BB771}" dt="2024-11-18T11:40:45.692" v="554" actId="47"/>
        <pc:sldMkLst>
          <pc:docMk/>
          <pc:sldMk cId="3350396247" sldId="395"/>
        </pc:sldMkLst>
      </pc:sldChg>
      <pc:sldChg chg="del">
        <pc:chgData name="Nguyen Nhan" userId="c103ab94d242f76d" providerId="LiveId" clId="{7C30674B-EE27-4A4E-BD20-6A442C5BB771}" dt="2024-11-18T11:40:46.074" v="555" actId="47"/>
        <pc:sldMkLst>
          <pc:docMk/>
          <pc:sldMk cId="3292502336" sldId="396"/>
        </pc:sldMkLst>
      </pc:sldChg>
      <pc:sldChg chg="del">
        <pc:chgData name="Nguyen Nhan" userId="c103ab94d242f76d" providerId="LiveId" clId="{7C30674B-EE27-4A4E-BD20-6A442C5BB771}" dt="2024-11-18T11:40:46.568" v="556" actId="47"/>
        <pc:sldMkLst>
          <pc:docMk/>
          <pc:sldMk cId="3723421707" sldId="397"/>
        </pc:sldMkLst>
      </pc:sldChg>
      <pc:sldChg chg="del">
        <pc:chgData name="Nguyen Nhan" userId="c103ab94d242f76d" providerId="LiveId" clId="{7C30674B-EE27-4A4E-BD20-6A442C5BB771}" dt="2024-11-18T11:40:48.435" v="560" actId="47"/>
        <pc:sldMkLst>
          <pc:docMk/>
          <pc:sldMk cId="15117002" sldId="398"/>
        </pc:sldMkLst>
      </pc:sldChg>
      <pc:sldChg chg="del">
        <pc:chgData name="Nguyen Nhan" userId="c103ab94d242f76d" providerId="LiveId" clId="{7C30674B-EE27-4A4E-BD20-6A442C5BB771}" dt="2024-11-18T11:40:48.179" v="559" actId="47"/>
        <pc:sldMkLst>
          <pc:docMk/>
          <pc:sldMk cId="3329228511" sldId="399"/>
        </pc:sldMkLst>
      </pc:sldChg>
      <pc:sldChg chg="del">
        <pc:chgData name="Nguyen Nhan" userId="c103ab94d242f76d" providerId="LiveId" clId="{7C30674B-EE27-4A4E-BD20-6A442C5BB771}" dt="2024-11-18T11:40:48.754" v="562" actId="47"/>
        <pc:sldMkLst>
          <pc:docMk/>
          <pc:sldMk cId="3423405161" sldId="400"/>
        </pc:sldMkLst>
      </pc:sldChg>
      <pc:sldChg chg="del">
        <pc:chgData name="Nguyen Nhan" userId="c103ab94d242f76d" providerId="LiveId" clId="{7C30674B-EE27-4A4E-BD20-6A442C5BB771}" dt="2024-11-18T11:40:48.872" v="563" actId="47"/>
        <pc:sldMkLst>
          <pc:docMk/>
          <pc:sldMk cId="14536692" sldId="401"/>
        </pc:sldMkLst>
      </pc:sldChg>
      <pc:sldChg chg="del">
        <pc:chgData name="Nguyen Nhan" userId="c103ab94d242f76d" providerId="LiveId" clId="{7C30674B-EE27-4A4E-BD20-6A442C5BB771}" dt="2024-11-18T11:40:48.981" v="564" actId="47"/>
        <pc:sldMkLst>
          <pc:docMk/>
          <pc:sldMk cId="3259687696" sldId="402"/>
        </pc:sldMkLst>
      </pc:sldChg>
      <pc:sldChg chg="del">
        <pc:chgData name="Nguyen Nhan" userId="c103ab94d242f76d" providerId="LiveId" clId="{7C30674B-EE27-4A4E-BD20-6A442C5BB771}" dt="2024-11-18T11:40:49.137" v="565" actId="47"/>
        <pc:sldMkLst>
          <pc:docMk/>
          <pc:sldMk cId="1769064674" sldId="403"/>
        </pc:sldMkLst>
      </pc:sldChg>
      <pc:sldChg chg="del">
        <pc:chgData name="Nguyen Nhan" userId="c103ab94d242f76d" providerId="LiveId" clId="{7C30674B-EE27-4A4E-BD20-6A442C5BB771}" dt="2024-11-18T11:40:49.274" v="566" actId="47"/>
        <pc:sldMkLst>
          <pc:docMk/>
          <pc:sldMk cId="476430265" sldId="405"/>
        </pc:sldMkLst>
      </pc:sldChg>
      <pc:sldChg chg="del">
        <pc:chgData name="Nguyen Nhan" userId="c103ab94d242f76d" providerId="LiveId" clId="{7C30674B-EE27-4A4E-BD20-6A442C5BB771}" dt="2024-11-18T11:40:49.422" v="567" actId="47"/>
        <pc:sldMkLst>
          <pc:docMk/>
          <pc:sldMk cId="2622502748" sldId="406"/>
        </pc:sldMkLst>
      </pc:sldChg>
      <pc:sldChg chg="del">
        <pc:chgData name="Nguyen Nhan" userId="c103ab94d242f76d" providerId="LiveId" clId="{7C30674B-EE27-4A4E-BD20-6A442C5BB771}" dt="2024-11-18T11:40:49.575" v="568" actId="47"/>
        <pc:sldMkLst>
          <pc:docMk/>
          <pc:sldMk cId="1787360337" sldId="407"/>
        </pc:sldMkLst>
      </pc:sldChg>
      <pc:sldChg chg="del">
        <pc:chgData name="Nguyen Nhan" userId="c103ab94d242f76d" providerId="LiveId" clId="{7C30674B-EE27-4A4E-BD20-6A442C5BB771}" dt="2024-11-18T11:40:49.730" v="569" actId="47"/>
        <pc:sldMkLst>
          <pc:docMk/>
          <pc:sldMk cId="3706344061" sldId="408"/>
        </pc:sldMkLst>
      </pc:sldChg>
      <pc:sldChg chg="del">
        <pc:chgData name="Nguyen Nhan" userId="c103ab94d242f76d" providerId="LiveId" clId="{7C30674B-EE27-4A4E-BD20-6A442C5BB771}" dt="2024-11-18T11:40:49.916" v="570" actId="47"/>
        <pc:sldMkLst>
          <pc:docMk/>
          <pc:sldMk cId="1250423848" sldId="409"/>
        </pc:sldMkLst>
      </pc:sldChg>
      <pc:sldChg chg="del">
        <pc:chgData name="Nguyen Nhan" userId="c103ab94d242f76d" providerId="LiveId" clId="{7C30674B-EE27-4A4E-BD20-6A442C5BB771}" dt="2024-11-18T11:40:50.296" v="571" actId="47"/>
        <pc:sldMkLst>
          <pc:docMk/>
          <pc:sldMk cId="860215553" sldId="410"/>
        </pc:sldMkLst>
      </pc:sldChg>
      <pc:sldChg chg="del">
        <pc:chgData name="Nguyen Nhan" userId="c103ab94d242f76d" providerId="LiveId" clId="{7C30674B-EE27-4A4E-BD20-6A442C5BB771}" dt="2024-11-18T11:40:50.592" v="572" actId="47"/>
        <pc:sldMkLst>
          <pc:docMk/>
          <pc:sldMk cId="2691595377" sldId="411"/>
        </pc:sldMkLst>
      </pc:sldChg>
      <pc:sldChg chg="del">
        <pc:chgData name="Nguyen Nhan" userId="c103ab94d242f76d" providerId="LiveId" clId="{7C30674B-EE27-4A4E-BD20-6A442C5BB771}" dt="2024-11-18T11:40:50.642" v="573" actId="47"/>
        <pc:sldMkLst>
          <pc:docMk/>
          <pc:sldMk cId="3425253344" sldId="412"/>
        </pc:sldMkLst>
      </pc:sldChg>
      <pc:sldChg chg="del">
        <pc:chgData name="Nguyen Nhan" userId="c103ab94d242f76d" providerId="LiveId" clId="{7C30674B-EE27-4A4E-BD20-6A442C5BB771}" dt="2024-11-18T11:40:50.706" v="574" actId="47"/>
        <pc:sldMkLst>
          <pc:docMk/>
          <pc:sldMk cId="4078768753" sldId="413"/>
        </pc:sldMkLst>
      </pc:sldChg>
      <pc:sldChg chg="del">
        <pc:chgData name="Nguyen Nhan" userId="c103ab94d242f76d" providerId="LiveId" clId="{7C30674B-EE27-4A4E-BD20-6A442C5BB771}" dt="2024-11-18T11:40:50.759" v="575" actId="47"/>
        <pc:sldMkLst>
          <pc:docMk/>
          <pc:sldMk cId="3868646094" sldId="414"/>
        </pc:sldMkLst>
      </pc:sldChg>
      <pc:sldChg chg="del">
        <pc:chgData name="Nguyen Nhan" userId="c103ab94d242f76d" providerId="LiveId" clId="{7C30674B-EE27-4A4E-BD20-6A442C5BB771}" dt="2024-11-18T11:40:51.034" v="576" actId="47"/>
        <pc:sldMkLst>
          <pc:docMk/>
          <pc:sldMk cId="281189023" sldId="415"/>
        </pc:sldMkLst>
      </pc:sldChg>
      <pc:sldChg chg="del">
        <pc:chgData name="Nguyen Nhan" userId="c103ab94d242f76d" providerId="LiveId" clId="{7C30674B-EE27-4A4E-BD20-6A442C5BB771}" dt="2024-11-18T11:40:51.465" v="577" actId="47"/>
        <pc:sldMkLst>
          <pc:docMk/>
          <pc:sldMk cId="2875277327" sldId="416"/>
        </pc:sldMkLst>
      </pc:sldChg>
      <pc:sldChg chg="del">
        <pc:chgData name="Nguyen Nhan" userId="c103ab94d242f76d" providerId="LiveId" clId="{7C30674B-EE27-4A4E-BD20-6A442C5BB771}" dt="2024-11-18T11:40:51.662" v="578" actId="47"/>
        <pc:sldMkLst>
          <pc:docMk/>
          <pc:sldMk cId="3312825552" sldId="417"/>
        </pc:sldMkLst>
      </pc:sldChg>
      <pc:sldChg chg="del">
        <pc:chgData name="Nguyen Nhan" userId="c103ab94d242f76d" providerId="LiveId" clId="{7C30674B-EE27-4A4E-BD20-6A442C5BB771}" dt="2024-11-18T11:40:52.637" v="579" actId="47"/>
        <pc:sldMkLst>
          <pc:docMk/>
          <pc:sldMk cId="2300558337" sldId="418"/>
        </pc:sldMkLst>
      </pc:sldChg>
      <pc:sldChg chg="modSp mod">
        <pc:chgData name="Nguyen Nhan" userId="c103ab94d242f76d" providerId="LiveId" clId="{7C30674B-EE27-4A4E-BD20-6A442C5BB771}" dt="2024-11-27T03:49:09.760" v="1193" actId="20577"/>
        <pc:sldMkLst>
          <pc:docMk/>
          <pc:sldMk cId="843161989" sldId="420"/>
        </pc:sldMkLst>
        <pc:spChg chg="mod">
          <ac:chgData name="Nguyen Nhan" userId="c103ab94d242f76d" providerId="LiveId" clId="{7C30674B-EE27-4A4E-BD20-6A442C5BB771}" dt="2024-11-27T03:49:09.760" v="1193" actId="20577"/>
          <ac:spMkLst>
            <pc:docMk/>
            <pc:sldMk cId="843161989" sldId="420"/>
            <ac:spMk id="6" creationId="{E876FA0C-25B0-B9B2-B3C5-D4A9E23805F3}"/>
          </ac:spMkLst>
        </pc:spChg>
      </pc:sldChg>
      <pc:sldChg chg="addSp delSp modSp add mod">
        <pc:chgData name="Nguyen Nhan" userId="c103ab94d242f76d" providerId="LiveId" clId="{7C30674B-EE27-4A4E-BD20-6A442C5BB771}" dt="2024-11-18T11:28:42.714" v="373" actId="14100"/>
        <pc:sldMkLst>
          <pc:docMk/>
          <pc:sldMk cId="768797135" sldId="421"/>
        </pc:sldMkLst>
      </pc:sldChg>
      <pc:sldChg chg="del">
        <pc:chgData name="Nguyen Nhan" userId="c103ab94d242f76d" providerId="LiveId" clId="{7C30674B-EE27-4A4E-BD20-6A442C5BB771}" dt="2024-11-18T10:42:43.593" v="27" actId="47"/>
        <pc:sldMkLst>
          <pc:docMk/>
          <pc:sldMk cId="4178534934" sldId="421"/>
        </pc:sldMkLst>
      </pc:sldChg>
      <pc:sldChg chg="addSp delSp modSp add mod">
        <pc:chgData name="Nguyen Nhan" userId="c103ab94d242f76d" providerId="LiveId" clId="{7C30674B-EE27-4A4E-BD20-6A442C5BB771}" dt="2024-11-18T15:59:14.268" v="628" actId="20577"/>
        <pc:sldMkLst>
          <pc:docMk/>
          <pc:sldMk cId="114229453" sldId="422"/>
        </pc:sldMkLst>
      </pc:sldChg>
      <pc:sldChg chg="del">
        <pc:chgData name="Nguyen Nhan" userId="c103ab94d242f76d" providerId="LiveId" clId="{7C30674B-EE27-4A4E-BD20-6A442C5BB771}" dt="2024-11-18T10:42:43.059" v="26" actId="47"/>
        <pc:sldMkLst>
          <pc:docMk/>
          <pc:sldMk cId="4061945547" sldId="422"/>
        </pc:sldMkLst>
      </pc:sldChg>
      <pc:sldChg chg="add ord">
        <pc:chgData name="Nguyen Nhan" userId="c103ab94d242f76d" providerId="LiveId" clId="{7C30674B-EE27-4A4E-BD20-6A442C5BB771}" dt="2024-11-18T15:54:49.091" v="582"/>
        <pc:sldMkLst>
          <pc:docMk/>
          <pc:sldMk cId="2419484134" sldId="423"/>
        </pc:sldMkLst>
      </pc:sldChg>
      <pc:sldChg chg="del">
        <pc:chgData name="Nguyen Nhan" userId="c103ab94d242f76d" providerId="LiveId" clId="{7C30674B-EE27-4A4E-BD20-6A442C5BB771}" dt="2024-11-18T10:42:42.313" v="25" actId="47"/>
        <pc:sldMkLst>
          <pc:docMk/>
          <pc:sldMk cId="3372250915" sldId="423"/>
        </pc:sldMkLst>
      </pc:sldChg>
      <pc:sldChg chg="addSp delSp modSp add mod">
        <pc:chgData name="Nguyen Nhan" userId="c103ab94d242f76d" providerId="LiveId" clId="{7C30674B-EE27-4A4E-BD20-6A442C5BB771}" dt="2024-11-18T11:40:25.225" v="537" actId="1076"/>
        <pc:sldMkLst>
          <pc:docMk/>
          <pc:sldMk cId="1918314772" sldId="424"/>
        </pc:sldMkLst>
      </pc:sldChg>
      <pc:sldChg chg="del">
        <pc:chgData name="Nguyen Nhan" userId="c103ab94d242f76d" providerId="LiveId" clId="{7C30674B-EE27-4A4E-BD20-6A442C5BB771}" dt="2024-11-18T10:42:39.455" v="22" actId="47"/>
        <pc:sldMkLst>
          <pc:docMk/>
          <pc:sldMk cId="2315515332" sldId="424"/>
        </pc:sldMkLst>
      </pc:sldChg>
      <pc:sldChg chg="modSp del mod">
        <pc:chgData name="Nguyen Nhan" userId="c103ab94d242f76d" providerId="LiveId" clId="{7C30674B-EE27-4A4E-BD20-6A442C5BB771}" dt="2024-11-18T10:42:40.169" v="23" actId="47"/>
        <pc:sldMkLst>
          <pc:docMk/>
          <pc:sldMk cId="3541087726" sldId="425"/>
        </pc:sldMkLst>
      </pc:sldChg>
      <pc:sldChg chg="addSp delSp modSp add del mod">
        <pc:chgData name="Nguyen Nhan" userId="c103ab94d242f76d" providerId="LiveId" clId="{7C30674B-EE27-4A4E-BD20-6A442C5BB771}" dt="2024-11-18T16:16:18.624" v="1096" actId="1076"/>
        <pc:sldMkLst>
          <pc:docMk/>
          <pc:sldMk cId="3816622372" sldId="425"/>
        </pc:sldMkLst>
      </pc:sldChg>
      <pc:sldChg chg="addSp modSp add mod">
        <pc:chgData name="Nguyen Nhan" userId="c103ab94d242f76d" providerId="LiveId" clId="{7C30674B-EE27-4A4E-BD20-6A442C5BB771}" dt="2024-11-18T16:06:13.729" v="768" actId="2710"/>
        <pc:sldMkLst>
          <pc:docMk/>
          <pc:sldMk cId="1623417805" sldId="426"/>
        </pc:sldMkLst>
      </pc:sldChg>
      <pc:sldChg chg="del">
        <pc:chgData name="Nguyen Nhan" userId="c103ab94d242f76d" providerId="LiveId" clId="{7C30674B-EE27-4A4E-BD20-6A442C5BB771}" dt="2024-11-18T10:42:38.470" v="21" actId="47"/>
        <pc:sldMkLst>
          <pc:docMk/>
          <pc:sldMk cId="3683371994" sldId="426"/>
        </pc:sldMkLst>
      </pc:sldChg>
      <pc:sldChg chg="addSp delSp modSp add mod">
        <pc:chgData name="Nguyen Nhan" userId="c103ab94d242f76d" providerId="LiveId" clId="{7C30674B-EE27-4A4E-BD20-6A442C5BB771}" dt="2024-11-18T16:14:17.381" v="1064" actId="20577"/>
        <pc:sldMkLst>
          <pc:docMk/>
          <pc:sldMk cId="817512009" sldId="427"/>
        </pc:sldMkLst>
      </pc:sldChg>
      <pc:sldChg chg="addSp delSp modSp add mod">
        <pc:chgData name="Nguyen Nhan" userId="c103ab94d242f76d" providerId="LiveId" clId="{7C30674B-EE27-4A4E-BD20-6A442C5BB771}" dt="2024-11-18T16:13:55.866" v="1062" actId="1076"/>
        <pc:sldMkLst>
          <pc:docMk/>
          <pc:sldMk cId="2566427712" sldId="428"/>
        </pc:sldMkLst>
      </pc:sldChg>
    </pc:docChg>
  </pc:docChgLst>
  <pc:docChgLst>
    <pc:chgData name="Nguyen Nhan" userId="c103ab94d242f76d" providerId="LiveId" clId="{9B373741-956C-4B53-914F-A85CB8B98DD5}"/>
    <pc:docChg chg="undo redo custSel addSld delSld modSld sldOrd">
      <pc:chgData name="Nguyen Nhan" userId="c103ab94d242f76d" providerId="LiveId" clId="{9B373741-956C-4B53-914F-A85CB8B98DD5}" dt="2025-01-02T01:12:07.214" v="1988" actId="1076"/>
      <pc:docMkLst>
        <pc:docMk/>
      </pc:docMkLst>
      <pc:sldChg chg="modSp mod">
        <pc:chgData name="Nguyen Nhan" userId="c103ab94d242f76d" providerId="LiveId" clId="{9B373741-956C-4B53-914F-A85CB8B98DD5}" dt="2024-12-29T15:02:29.963" v="155" actId="1076"/>
        <pc:sldMkLst>
          <pc:docMk/>
          <pc:sldMk cId="843161989" sldId="420"/>
        </pc:sldMkLst>
        <pc:spChg chg="mod">
          <ac:chgData name="Nguyen Nhan" userId="c103ab94d242f76d" providerId="LiveId" clId="{9B373741-956C-4B53-914F-A85CB8B98DD5}" dt="2024-12-29T15:01:35.135" v="0" actId="1076"/>
          <ac:spMkLst>
            <pc:docMk/>
            <pc:sldMk cId="843161989" sldId="420"/>
            <ac:spMk id="6" creationId="{E876FA0C-25B0-B9B2-B3C5-D4A9E23805F3}"/>
          </ac:spMkLst>
        </pc:spChg>
        <pc:spChg chg="mod">
          <ac:chgData name="Nguyen Nhan" userId="c103ab94d242f76d" providerId="LiveId" clId="{9B373741-956C-4B53-914F-A85CB8B98DD5}" dt="2024-12-29T15:02:29.963" v="155" actId="1076"/>
          <ac:spMkLst>
            <pc:docMk/>
            <pc:sldMk cId="843161989" sldId="420"/>
            <ac:spMk id="9" creationId="{E2A84EE4-9F18-01A1-D1FE-4304176C5F70}"/>
          </ac:spMkLst>
        </pc:spChg>
      </pc:sldChg>
      <pc:sldChg chg="del">
        <pc:chgData name="Nguyen Nhan" userId="c103ab94d242f76d" providerId="LiveId" clId="{9B373741-956C-4B53-914F-A85CB8B98DD5}" dt="2024-12-29T15:02:39.239" v="156" actId="47"/>
        <pc:sldMkLst>
          <pc:docMk/>
          <pc:sldMk cId="702712984" sldId="421"/>
        </pc:sldMkLst>
      </pc:sldChg>
      <pc:sldChg chg="del">
        <pc:chgData name="Nguyen Nhan" userId="c103ab94d242f76d" providerId="LiveId" clId="{9B373741-956C-4B53-914F-A85CB8B98DD5}" dt="2024-12-29T15:02:39.776" v="157" actId="47"/>
        <pc:sldMkLst>
          <pc:docMk/>
          <pc:sldMk cId="2045667700" sldId="422"/>
        </pc:sldMkLst>
      </pc:sldChg>
      <pc:sldChg chg="del">
        <pc:chgData name="Nguyen Nhan" userId="c103ab94d242f76d" providerId="LiveId" clId="{9B373741-956C-4B53-914F-A85CB8B98DD5}" dt="2024-12-29T15:02:40.125" v="158" actId="47"/>
        <pc:sldMkLst>
          <pc:docMk/>
          <pc:sldMk cId="2986123004" sldId="423"/>
        </pc:sldMkLst>
      </pc:sldChg>
      <pc:sldChg chg="del">
        <pc:chgData name="Nguyen Nhan" userId="c103ab94d242f76d" providerId="LiveId" clId="{9B373741-956C-4B53-914F-A85CB8B98DD5}" dt="2024-12-29T15:02:40.425" v="159" actId="47"/>
        <pc:sldMkLst>
          <pc:docMk/>
          <pc:sldMk cId="3809662598" sldId="424"/>
        </pc:sldMkLst>
      </pc:sldChg>
      <pc:sldChg chg="del">
        <pc:chgData name="Nguyen Nhan" userId="c103ab94d242f76d" providerId="LiveId" clId="{9B373741-956C-4B53-914F-A85CB8B98DD5}" dt="2024-12-29T15:02:40.773" v="160" actId="47"/>
        <pc:sldMkLst>
          <pc:docMk/>
          <pc:sldMk cId="2162411799" sldId="425"/>
        </pc:sldMkLst>
      </pc:sldChg>
      <pc:sldChg chg="del">
        <pc:chgData name="Nguyen Nhan" userId="c103ab94d242f76d" providerId="LiveId" clId="{9B373741-956C-4B53-914F-A85CB8B98DD5}" dt="2024-12-29T15:02:41.111" v="161" actId="47"/>
        <pc:sldMkLst>
          <pc:docMk/>
          <pc:sldMk cId="52610846" sldId="426"/>
        </pc:sldMkLst>
      </pc:sldChg>
      <pc:sldChg chg="del">
        <pc:chgData name="Nguyen Nhan" userId="c103ab94d242f76d" providerId="LiveId" clId="{9B373741-956C-4B53-914F-A85CB8B98DD5}" dt="2024-12-29T15:02:42.032" v="162" actId="47"/>
        <pc:sldMkLst>
          <pc:docMk/>
          <pc:sldMk cId="3882895317" sldId="427"/>
        </pc:sldMkLst>
      </pc:sldChg>
      <pc:sldChg chg="addSp delSp modSp mod">
        <pc:chgData name="Nguyen Nhan" userId="c103ab94d242f76d" providerId="LiveId" clId="{9B373741-956C-4B53-914F-A85CB8B98DD5}" dt="2024-12-29T17:18:32.788" v="551" actId="20577"/>
        <pc:sldMkLst>
          <pc:docMk/>
          <pc:sldMk cId="4072968580" sldId="428"/>
        </pc:sldMkLst>
        <pc:spChg chg="mod">
          <ac:chgData name="Nguyen Nhan" userId="c103ab94d242f76d" providerId="LiveId" clId="{9B373741-956C-4B53-914F-A85CB8B98DD5}" dt="2024-12-29T17:14:05.756" v="176" actId="20577"/>
          <ac:spMkLst>
            <pc:docMk/>
            <pc:sldMk cId="4072968580" sldId="428"/>
            <ac:spMk id="6" creationId="{74E85640-915B-23D6-50EB-49DE2F8D5594}"/>
          </ac:spMkLst>
        </pc:spChg>
        <pc:spChg chg="add mod">
          <ac:chgData name="Nguyen Nhan" userId="c103ab94d242f76d" providerId="LiveId" clId="{9B373741-956C-4B53-914F-A85CB8B98DD5}" dt="2024-12-29T17:18:32.788" v="551" actId="20577"/>
          <ac:spMkLst>
            <pc:docMk/>
            <pc:sldMk cId="4072968580" sldId="428"/>
            <ac:spMk id="14" creationId="{09CA99F3-BCBA-3F3C-EFCB-66859FE722E5}"/>
          </ac:spMkLst>
        </pc:spChg>
      </pc:sldChg>
      <pc:sldChg chg="addSp delSp modSp add mod ord">
        <pc:chgData name="Nguyen Nhan" userId="c103ab94d242f76d" providerId="LiveId" clId="{9B373741-956C-4B53-914F-A85CB8B98DD5}" dt="2024-12-29T23:23:08.438" v="861" actId="1076"/>
        <pc:sldMkLst>
          <pc:docMk/>
          <pc:sldMk cId="1284434802" sldId="429"/>
        </pc:sldMkLst>
        <pc:picChg chg="add mod">
          <ac:chgData name="Nguyen Nhan" userId="c103ab94d242f76d" providerId="LiveId" clId="{9B373741-956C-4B53-914F-A85CB8B98DD5}" dt="2024-12-29T23:21:08.313" v="853" actId="1076"/>
          <ac:picMkLst>
            <pc:docMk/>
            <pc:sldMk cId="1284434802" sldId="429"/>
            <ac:picMk id="4" creationId="{4B4C1692-9946-E189-5940-2E1B6C4533F2}"/>
          </ac:picMkLst>
        </pc:picChg>
        <pc:picChg chg="add mod">
          <ac:chgData name="Nguyen Nhan" userId="c103ab94d242f76d" providerId="LiveId" clId="{9B373741-956C-4B53-914F-A85CB8B98DD5}" dt="2024-12-29T23:23:08.438" v="861" actId="1076"/>
          <ac:picMkLst>
            <pc:docMk/>
            <pc:sldMk cId="1284434802" sldId="429"/>
            <ac:picMk id="5" creationId="{C683CE61-42F4-1F65-7BE9-919829A0AC99}"/>
          </ac:picMkLst>
        </pc:picChg>
      </pc:sldChg>
      <pc:sldChg chg="addSp delSp modSp add mod">
        <pc:chgData name="Nguyen Nhan" userId="c103ab94d242f76d" providerId="LiveId" clId="{9B373741-956C-4B53-914F-A85CB8B98DD5}" dt="2025-01-01T14:54:00.233" v="1624" actId="1076"/>
        <pc:sldMkLst>
          <pc:docMk/>
          <pc:sldMk cId="2693567682" sldId="430"/>
        </pc:sldMkLst>
        <pc:spChg chg="add del mod">
          <ac:chgData name="Nguyen Nhan" userId="c103ab94d242f76d" providerId="LiveId" clId="{9B373741-956C-4B53-914F-A85CB8B98DD5}" dt="2025-01-01T14:48:48.413" v="1224" actId="478"/>
          <ac:spMkLst>
            <pc:docMk/>
            <pc:sldMk cId="2693567682" sldId="430"/>
            <ac:spMk id="5" creationId="{C5BA85AA-5054-4FAF-1ED9-5AC31412198E}"/>
          </ac:spMkLst>
        </pc:spChg>
        <pc:spChg chg="mod">
          <ac:chgData name="Nguyen Nhan" userId="c103ab94d242f76d" providerId="LiveId" clId="{9B373741-956C-4B53-914F-A85CB8B98DD5}" dt="2025-01-01T14:48:46.132" v="1223"/>
          <ac:spMkLst>
            <pc:docMk/>
            <pc:sldMk cId="2693567682" sldId="430"/>
            <ac:spMk id="6" creationId="{9F7ED80D-CBF7-2577-D1E0-4BAFB1CDA619}"/>
          </ac:spMkLst>
        </pc:spChg>
        <pc:spChg chg="add mod">
          <ac:chgData name="Nguyen Nhan" userId="c103ab94d242f76d" providerId="LiveId" clId="{9B373741-956C-4B53-914F-A85CB8B98DD5}" dt="2025-01-01T14:54:00.233" v="1624" actId="1076"/>
          <ac:spMkLst>
            <pc:docMk/>
            <pc:sldMk cId="2693567682" sldId="430"/>
            <ac:spMk id="8" creationId="{9776C28C-5823-A002-AAB3-0BF05C2DEA91}"/>
          </ac:spMkLst>
        </pc:spChg>
        <pc:spChg chg="mod">
          <ac:chgData name="Nguyen Nhan" userId="c103ab94d242f76d" providerId="LiveId" clId="{9B373741-956C-4B53-914F-A85CB8B98DD5}" dt="2025-01-01T14:53:44.451" v="1618" actId="21"/>
          <ac:spMkLst>
            <pc:docMk/>
            <pc:sldMk cId="2693567682" sldId="430"/>
            <ac:spMk id="14" creationId="{E3732724-BEB9-D29E-D6DF-3D56C6AF9A56}"/>
          </ac:spMkLst>
        </pc:spChg>
      </pc:sldChg>
      <pc:sldChg chg="addSp delSp modSp add mod">
        <pc:chgData name="Nguyen Nhan" userId="c103ab94d242f76d" providerId="LiveId" clId="{9B373741-956C-4B53-914F-A85CB8B98DD5}" dt="2024-12-29T23:31:31.119" v="948"/>
        <pc:sldMkLst>
          <pc:docMk/>
          <pc:sldMk cId="2435117388" sldId="431"/>
        </pc:sldMkLst>
        <pc:spChg chg="add mod">
          <ac:chgData name="Nguyen Nhan" userId="c103ab94d242f76d" providerId="LiveId" clId="{9B373741-956C-4B53-914F-A85CB8B98DD5}" dt="2024-12-29T23:31:31.119" v="948"/>
          <ac:spMkLst>
            <pc:docMk/>
            <pc:sldMk cId="2435117388" sldId="431"/>
            <ac:spMk id="4" creationId="{0453848E-0E56-2F6C-09BF-7110949B1893}"/>
          </ac:spMkLst>
        </pc:spChg>
        <pc:spChg chg="mod">
          <ac:chgData name="Nguyen Nhan" userId="c103ab94d242f76d" providerId="LiveId" clId="{9B373741-956C-4B53-914F-A85CB8B98DD5}" dt="2024-12-29T17:21:57.716" v="846" actId="15"/>
          <ac:spMkLst>
            <pc:docMk/>
            <pc:sldMk cId="2435117388" sldId="431"/>
            <ac:spMk id="14" creationId="{FA22E99E-533A-1AB0-1769-869F3F771958}"/>
          </ac:spMkLst>
        </pc:spChg>
      </pc:sldChg>
      <pc:sldChg chg="addSp delSp modSp add mod">
        <pc:chgData name="Nguyen Nhan" userId="c103ab94d242f76d" providerId="LiveId" clId="{9B373741-956C-4B53-914F-A85CB8B98DD5}" dt="2024-12-29T23:31:34.345" v="950"/>
        <pc:sldMkLst>
          <pc:docMk/>
          <pc:sldMk cId="2412568119" sldId="432"/>
        </pc:sldMkLst>
        <pc:spChg chg="add mod">
          <ac:chgData name="Nguyen Nhan" userId="c103ab94d242f76d" providerId="LiveId" clId="{9B373741-956C-4B53-914F-A85CB8B98DD5}" dt="2024-12-29T23:31:34.345" v="950"/>
          <ac:spMkLst>
            <pc:docMk/>
            <pc:sldMk cId="2412568119" sldId="432"/>
            <ac:spMk id="4" creationId="{C9130274-8AA5-D50F-1909-B425ECCF1E6C}"/>
          </ac:spMkLst>
        </pc:spChg>
        <pc:spChg chg="add mod">
          <ac:chgData name="Nguyen Nhan" userId="c103ab94d242f76d" providerId="LiveId" clId="{9B373741-956C-4B53-914F-A85CB8B98DD5}" dt="2024-12-29T17:21:20.466" v="719" actId="1076"/>
          <ac:spMkLst>
            <pc:docMk/>
            <pc:sldMk cId="2412568119" sldId="432"/>
            <ac:spMk id="5" creationId="{26CAFB2F-2CC0-B984-759F-95D4D5AB83AD}"/>
          </ac:spMkLst>
        </pc:spChg>
        <pc:spChg chg="mod">
          <ac:chgData name="Nguyen Nhan" userId="c103ab94d242f76d" providerId="LiveId" clId="{9B373741-956C-4B53-914F-A85CB8B98DD5}" dt="2024-12-29T17:21:44.950" v="843" actId="20577"/>
          <ac:spMkLst>
            <pc:docMk/>
            <pc:sldMk cId="2412568119" sldId="432"/>
            <ac:spMk id="14" creationId="{20435189-2430-92BB-52AF-A24CC6082298}"/>
          </ac:spMkLst>
        </pc:spChg>
      </pc:sldChg>
      <pc:sldChg chg="addSp delSp modSp add mod">
        <pc:chgData name="Nguyen Nhan" userId="c103ab94d242f76d" providerId="LiveId" clId="{9B373741-956C-4B53-914F-A85CB8B98DD5}" dt="2024-12-29T23:31:38.021" v="952"/>
        <pc:sldMkLst>
          <pc:docMk/>
          <pc:sldMk cId="1515729874" sldId="433"/>
        </pc:sldMkLst>
        <pc:spChg chg="add mod">
          <ac:chgData name="Nguyen Nhan" userId="c103ab94d242f76d" providerId="LiveId" clId="{9B373741-956C-4B53-914F-A85CB8B98DD5}" dt="2024-12-29T23:31:38.021" v="952"/>
          <ac:spMkLst>
            <pc:docMk/>
            <pc:sldMk cId="1515729874" sldId="433"/>
            <ac:spMk id="4" creationId="{F910A432-A0E5-B0AD-159D-9A16E940B7D9}"/>
          </ac:spMkLst>
        </pc:spChg>
      </pc:sldChg>
      <pc:sldChg chg="addSp delSp modSp add mod">
        <pc:chgData name="Nguyen Nhan" userId="c103ab94d242f76d" providerId="LiveId" clId="{9B373741-956C-4B53-914F-A85CB8B98DD5}" dt="2024-12-29T23:31:57.939" v="954" actId="14100"/>
        <pc:sldMkLst>
          <pc:docMk/>
          <pc:sldMk cId="3454701853" sldId="434"/>
        </pc:sldMkLst>
        <pc:spChg chg="add mod">
          <ac:chgData name="Nguyen Nhan" userId="c103ab94d242f76d" providerId="LiveId" clId="{9B373741-956C-4B53-914F-A85CB8B98DD5}" dt="2024-12-29T23:31:28.115" v="946"/>
          <ac:spMkLst>
            <pc:docMk/>
            <pc:sldMk cId="3454701853" sldId="434"/>
            <ac:spMk id="7" creationId="{AAF85F8B-BA27-0B05-B41D-07C6DB7C0D1F}"/>
          </ac:spMkLst>
        </pc:spChg>
        <pc:picChg chg="add mod">
          <ac:chgData name="Nguyen Nhan" userId="c103ab94d242f76d" providerId="LiveId" clId="{9B373741-956C-4B53-914F-A85CB8B98DD5}" dt="2024-12-29T23:31:57.939" v="954" actId="14100"/>
          <ac:picMkLst>
            <pc:docMk/>
            <pc:sldMk cId="3454701853" sldId="434"/>
            <ac:picMk id="5" creationId="{467929C3-F28D-21FA-FB65-D8923F7012C5}"/>
          </ac:picMkLst>
        </pc:picChg>
      </pc:sldChg>
      <pc:sldChg chg="addSp delSp modSp add mod">
        <pc:chgData name="Nguyen Nhan" userId="c103ab94d242f76d" providerId="LiveId" clId="{9B373741-956C-4B53-914F-A85CB8B98DD5}" dt="2025-01-02T01:01:17.331" v="1751" actId="1076"/>
        <pc:sldMkLst>
          <pc:docMk/>
          <pc:sldMk cId="1973319704" sldId="435"/>
        </pc:sldMkLst>
        <pc:spChg chg="add mod">
          <ac:chgData name="Nguyen Nhan" userId="c103ab94d242f76d" providerId="LiveId" clId="{9B373741-956C-4B53-914F-A85CB8B98DD5}" dt="2025-01-02T01:01:17.331" v="1751" actId="1076"/>
          <ac:spMkLst>
            <pc:docMk/>
            <pc:sldMk cId="1973319704" sldId="435"/>
            <ac:spMk id="5" creationId="{B4B28945-7216-18F5-B330-7BA24B9C03C9}"/>
          </ac:spMkLst>
        </pc:spChg>
        <pc:spChg chg="del">
          <ac:chgData name="Nguyen Nhan" userId="c103ab94d242f76d" providerId="LiveId" clId="{9B373741-956C-4B53-914F-A85CB8B98DD5}" dt="2025-01-01T14:49:01.983" v="1230" actId="478"/>
          <ac:spMkLst>
            <pc:docMk/>
            <pc:sldMk cId="1973319704" sldId="435"/>
            <ac:spMk id="14" creationId="{D6183B3F-E9A7-F52C-F7F0-8CB195B8F083}"/>
          </ac:spMkLst>
        </pc:spChg>
      </pc:sldChg>
      <pc:sldChg chg="addSp delSp modSp add mod">
        <pc:chgData name="Nguyen Nhan" userId="c103ab94d242f76d" providerId="LiveId" clId="{9B373741-956C-4B53-914F-A85CB8B98DD5}" dt="2025-01-02T00:58:57.101" v="1688" actId="1076"/>
        <pc:sldMkLst>
          <pc:docMk/>
          <pc:sldMk cId="1830262527" sldId="436"/>
        </pc:sldMkLst>
        <pc:spChg chg="add mod">
          <ac:chgData name="Nguyen Nhan" userId="c103ab94d242f76d" providerId="LiveId" clId="{9B373741-956C-4B53-914F-A85CB8B98DD5}" dt="2025-01-02T00:58:57.101" v="1688" actId="1076"/>
          <ac:spMkLst>
            <pc:docMk/>
            <pc:sldMk cId="1830262527" sldId="436"/>
            <ac:spMk id="7" creationId="{45038402-D264-DD48-C4A3-BB12391BAD66}"/>
          </ac:spMkLst>
        </pc:spChg>
        <pc:spChg chg="del">
          <ac:chgData name="Nguyen Nhan" userId="c103ab94d242f76d" providerId="LiveId" clId="{9B373741-956C-4B53-914F-A85CB8B98DD5}" dt="2025-01-02T00:58:00.141" v="1626" actId="478"/>
          <ac:spMkLst>
            <pc:docMk/>
            <pc:sldMk cId="1830262527" sldId="436"/>
            <ac:spMk id="8" creationId="{53C046CF-2CAD-04E1-955B-1AC3374E5C97}"/>
          </ac:spMkLst>
        </pc:spChg>
        <pc:spChg chg="del">
          <ac:chgData name="Nguyen Nhan" userId="c103ab94d242f76d" providerId="LiveId" clId="{9B373741-956C-4B53-914F-A85CB8B98DD5}" dt="2025-01-02T00:58:01.935" v="1627" actId="478"/>
          <ac:spMkLst>
            <pc:docMk/>
            <pc:sldMk cId="1830262527" sldId="436"/>
            <ac:spMk id="14" creationId="{D53F8FA3-BD0F-CF1D-C030-1F4CE9E1E0B7}"/>
          </ac:spMkLst>
        </pc:spChg>
        <pc:picChg chg="add mod">
          <ac:chgData name="Nguyen Nhan" userId="c103ab94d242f76d" providerId="LiveId" clId="{9B373741-956C-4B53-914F-A85CB8B98DD5}" dt="2025-01-02T00:58:33.160" v="1634" actId="1076"/>
          <ac:picMkLst>
            <pc:docMk/>
            <pc:sldMk cId="1830262527" sldId="436"/>
            <ac:picMk id="4" creationId="{8FFBF039-2131-0881-FF52-41B25328D2C8}"/>
          </ac:picMkLst>
        </pc:picChg>
      </pc:sldChg>
      <pc:sldChg chg="addSp delSp modSp add mod">
        <pc:chgData name="Nguyen Nhan" userId="c103ab94d242f76d" providerId="LiveId" clId="{9B373741-956C-4B53-914F-A85CB8B98DD5}" dt="2025-01-02T01:00:26.897" v="1746" actId="1076"/>
        <pc:sldMkLst>
          <pc:docMk/>
          <pc:sldMk cId="3248484569" sldId="437"/>
        </pc:sldMkLst>
        <pc:spChg chg="mod">
          <ac:chgData name="Nguyen Nhan" userId="c103ab94d242f76d" providerId="LiveId" clId="{9B373741-956C-4B53-914F-A85CB8B98DD5}" dt="2025-01-02T00:59:22.796" v="1740" actId="1076"/>
          <ac:spMkLst>
            <pc:docMk/>
            <pc:sldMk cId="3248484569" sldId="437"/>
            <ac:spMk id="7" creationId="{2B95DB91-9F92-291B-D958-ED7C35AEBBE1}"/>
          </ac:spMkLst>
        </pc:spChg>
        <pc:picChg chg="del">
          <ac:chgData name="Nguyen Nhan" userId="c103ab94d242f76d" providerId="LiveId" clId="{9B373741-956C-4B53-914F-A85CB8B98DD5}" dt="2025-01-02T00:59:07.898" v="1690" actId="478"/>
          <ac:picMkLst>
            <pc:docMk/>
            <pc:sldMk cId="3248484569" sldId="437"/>
            <ac:picMk id="4" creationId="{262CF0E5-CF83-D967-FD14-1717A289B7EB}"/>
          </ac:picMkLst>
        </pc:picChg>
        <pc:picChg chg="add mod">
          <ac:chgData name="Nguyen Nhan" userId="c103ab94d242f76d" providerId="LiveId" clId="{9B373741-956C-4B53-914F-A85CB8B98DD5}" dt="2025-01-02T01:00:26.897" v="1746" actId="1076"/>
          <ac:picMkLst>
            <pc:docMk/>
            <pc:sldMk cId="3248484569" sldId="437"/>
            <ac:picMk id="5" creationId="{A6B67D02-3D0C-CCA7-66B4-2DBE71331E73}"/>
          </ac:picMkLst>
        </pc:picChg>
      </pc:sldChg>
      <pc:sldChg chg="addSp delSp modSp add mod">
        <pc:chgData name="Nguyen Nhan" userId="c103ab94d242f76d" providerId="LiveId" clId="{9B373741-956C-4B53-914F-A85CB8B98DD5}" dt="2025-01-02T01:05:05.208" v="1973" actId="1076"/>
        <pc:sldMkLst>
          <pc:docMk/>
          <pc:sldMk cId="3854191956" sldId="438"/>
        </pc:sldMkLst>
        <pc:spChg chg="mod">
          <ac:chgData name="Nguyen Nhan" userId="c103ab94d242f76d" providerId="LiveId" clId="{9B373741-956C-4B53-914F-A85CB8B98DD5}" dt="2025-01-02T01:05:02.010" v="1971" actId="1076"/>
          <ac:spMkLst>
            <pc:docMk/>
            <pc:sldMk cId="3854191956" sldId="438"/>
            <ac:spMk id="2" creationId="{E6214D5E-46F4-A731-6375-0B744DD815BC}"/>
          </ac:spMkLst>
        </pc:spChg>
        <pc:spChg chg="mod">
          <ac:chgData name="Nguyen Nhan" userId="c103ab94d242f76d" providerId="LiveId" clId="{9B373741-956C-4B53-914F-A85CB8B98DD5}" dt="2025-01-02T01:01:47.029" v="1850" actId="1076"/>
          <ac:spMkLst>
            <pc:docMk/>
            <pc:sldMk cId="3854191956" sldId="438"/>
            <ac:spMk id="7" creationId="{FB32C7DA-A549-9124-5EEA-35ED84EFAE95}"/>
          </ac:spMkLst>
        </pc:spChg>
        <pc:spChg chg="add mod">
          <ac:chgData name="Nguyen Nhan" userId="c103ab94d242f76d" providerId="LiveId" clId="{9B373741-956C-4B53-914F-A85CB8B98DD5}" dt="2025-01-02T01:05:05.208" v="1973" actId="1076"/>
          <ac:spMkLst>
            <pc:docMk/>
            <pc:sldMk cId="3854191956" sldId="438"/>
            <ac:spMk id="9" creationId="{0A0AC660-70CB-64B8-E8C7-E2F9B264B023}"/>
          </ac:spMkLst>
        </pc:spChg>
        <pc:picChg chg="add mod">
          <ac:chgData name="Nguyen Nhan" userId="c103ab94d242f76d" providerId="LiveId" clId="{9B373741-956C-4B53-914F-A85CB8B98DD5}" dt="2025-01-02T01:04:31.477" v="1855" actId="1076"/>
          <ac:picMkLst>
            <pc:docMk/>
            <pc:sldMk cId="3854191956" sldId="438"/>
            <ac:picMk id="4" creationId="{3403E929-0BE5-5DE6-6A3E-9C176B75F445}"/>
          </ac:picMkLst>
        </pc:picChg>
        <pc:picChg chg="del">
          <ac:chgData name="Nguyen Nhan" userId="c103ab94d242f76d" providerId="LiveId" clId="{9B373741-956C-4B53-914F-A85CB8B98DD5}" dt="2025-01-02T01:01:24.395" v="1753" actId="478"/>
          <ac:picMkLst>
            <pc:docMk/>
            <pc:sldMk cId="3854191956" sldId="438"/>
            <ac:picMk id="5" creationId="{36480C72-D869-B00D-74B7-92BE4297E51C}"/>
          </ac:picMkLst>
        </pc:picChg>
      </pc:sldChg>
      <pc:sldChg chg="addSp delSp modSp add mod">
        <pc:chgData name="Nguyen Nhan" userId="c103ab94d242f76d" providerId="LiveId" clId="{9B373741-956C-4B53-914F-A85CB8B98DD5}" dt="2025-01-02T01:12:07.214" v="1988" actId="1076"/>
        <pc:sldMkLst>
          <pc:docMk/>
          <pc:sldMk cId="1303119648" sldId="439"/>
        </pc:sldMkLst>
        <pc:spChg chg="del">
          <ac:chgData name="Nguyen Nhan" userId="c103ab94d242f76d" providerId="LiveId" clId="{9B373741-956C-4B53-914F-A85CB8B98DD5}" dt="2025-01-02T01:11:27.893" v="1981" actId="478"/>
          <ac:spMkLst>
            <pc:docMk/>
            <pc:sldMk cId="1303119648" sldId="439"/>
            <ac:spMk id="7" creationId="{18EE170B-360F-2855-2D7E-D033B14004A9}"/>
          </ac:spMkLst>
        </pc:spChg>
        <pc:spChg chg="del">
          <ac:chgData name="Nguyen Nhan" userId="c103ab94d242f76d" providerId="LiveId" clId="{9B373741-956C-4B53-914F-A85CB8B98DD5}" dt="2025-01-02T01:11:19.589" v="1976" actId="478"/>
          <ac:spMkLst>
            <pc:docMk/>
            <pc:sldMk cId="1303119648" sldId="439"/>
            <ac:spMk id="9" creationId="{635757B5-677A-E8BD-D071-424AD9527B3D}"/>
          </ac:spMkLst>
        </pc:spChg>
        <pc:picChg chg="del">
          <ac:chgData name="Nguyen Nhan" userId="c103ab94d242f76d" providerId="LiveId" clId="{9B373741-956C-4B53-914F-A85CB8B98DD5}" dt="2025-01-02T01:11:18.334" v="1975" actId="478"/>
          <ac:picMkLst>
            <pc:docMk/>
            <pc:sldMk cId="1303119648" sldId="439"/>
            <ac:picMk id="4" creationId="{B3D91DD3-D17B-4538-53B6-075C27C6F3BB}"/>
          </ac:picMkLst>
        </pc:picChg>
        <pc:picChg chg="add del mod">
          <ac:chgData name="Nguyen Nhan" userId="c103ab94d242f76d" providerId="LiveId" clId="{9B373741-956C-4B53-914F-A85CB8B98DD5}" dt="2025-01-02T01:11:34.113" v="1984" actId="478"/>
          <ac:picMkLst>
            <pc:docMk/>
            <pc:sldMk cId="1303119648" sldId="439"/>
            <ac:picMk id="5" creationId="{472D316D-9A63-88B8-6249-08B20323E39D}"/>
          </ac:picMkLst>
        </pc:picChg>
        <pc:picChg chg="add mod">
          <ac:chgData name="Nguyen Nhan" userId="c103ab94d242f76d" providerId="LiveId" clId="{9B373741-956C-4B53-914F-A85CB8B98DD5}" dt="2025-01-02T01:12:07.214" v="1988" actId="1076"/>
          <ac:picMkLst>
            <pc:docMk/>
            <pc:sldMk cId="1303119648" sldId="439"/>
            <ac:picMk id="8" creationId="{AE8943A2-4FDB-B00A-EEA3-04FFAC30880B}"/>
          </ac:picMkLst>
        </pc:picChg>
      </pc:sldChg>
    </pc:docChg>
  </pc:docChgLst>
  <pc:docChgLst>
    <pc:chgData name="Nguyen Nhan" userId="c103ab94d242f76d" providerId="LiveId" clId="{EB0835D9-9F63-4468-B1BB-76A8B6EDFE69}"/>
    <pc:docChg chg="undo custSel addSld delSld modSld sldOrd">
      <pc:chgData name="Nguyen Nhan" userId="c103ab94d242f76d" providerId="LiveId" clId="{EB0835D9-9F63-4468-B1BB-76A8B6EDFE69}" dt="2024-11-28T04:59:53.676" v="479" actId="255"/>
      <pc:docMkLst>
        <pc:docMk/>
      </pc:docMkLst>
      <pc:sldChg chg="addSp delSp modSp del mod">
        <pc:chgData name="Nguyen Nhan" userId="c103ab94d242f76d" providerId="LiveId" clId="{EB0835D9-9F63-4468-B1BB-76A8B6EDFE69}" dt="2024-11-28T04:56:36.612" v="433" actId="47"/>
        <pc:sldMkLst>
          <pc:docMk/>
          <pc:sldMk cId="3902468298" sldId="280"/>
        </pc:sldMkLst>
      </pc:sldChg>
      <pc:sldChg chg="del">
        <pc:chgData name="Nguyen Nhan" userId="c103ab94d242f76d" providerId="LiveId" clId="{EB0835D9-9F63-4468-B1BB-76A8B6EDFE69}" dt="2024-11-28T04:55:22.186" v="409" actId="47"/>
        <pc:sldMkLst>
          <pc:docMk/>
          <pc:sldMk cId="2280639765" sldId="374"/>
        </pc:sldMkLst>
      </pc:sldChg>
      <pc:sldChg chg="del">
        <pc:chgData name="Nguyen Nhan" userId="c103ab94d242f76d" providerId="LiveId" clId="{EB0835D9-9F63-4468-B1BB-76A8B6EDFE69}" dt="2024-11-28T04:55:22.888" v="411" actId="47"/>
        <pc:sldMkLst>
          <pc:docMk/>
          <pc:sldMk cId="3435254609" sldId="376"/>
        </pc:sldMkLst>
      </pc:sldChg>
      <pc:sldChg chg="addSp modSp mod">
        <pc:chgData name="Nguyen Nhan" userId="c103ab94d242f76d" providerId="LiveId" clId="{EB0835D9-9F63-4468-B1BB-76A8B6EDFE69}" dt="2024-11-28T04:32:00.580" v="162" actId="1076"/>
        <pc:sldMkLst>
          <pc:docMk/>
          <pc:sldMk cId="843161989" sldId="420"/>
        </pc:sldMkLst>
        <pc:spChg chg="mod">
          <ac:chgData name="Nguyen Nhan" userId="c103ab94d242f76d" providerId="LiveId" clId="{EB0835D9-9F63-4468-B1BB-76A8B6EDFE69}" dt="2024-11-28T04:31:12.980" v="14" actId="255"/>
          <ac:spMkLst>
            <pc:docMk/>
            <pc:sldMk cId="843161989" sldId="420"/>
            <ac:spMk id="6" creationId="{E876FA0C-25B0-B9B2-B3C5-D4A9E23805F3}"/>
          </ac:spMkLst>
        </pc:spChg>
        <pc:spChg chg="add mod">
          <ac:chgData name="Nguyen Nhan" userId="c103ab94d242f76d" providerId="LiveId" clId="{EB0835D9-9F63-4468-B1BB-76A8B6EDFE69}" dt="2024-11-28T04:32:00.580" v="162" actId="1076"/>
          <ac:spMkLst>
            <pc:docMk/>
            <pc:sldMk cId="843161989" sldId="420"/>
            <ac:spMk id="9" creationId="{E2A84EE4-9F18-01A1-D1FE-4304176C5F70}"/>
          </ac:spMkLst>
        </pc:spChg>
      </pc:sldChg>
      <pc:sldChg chg="modSp add mod ord">
        <pc:chgData name="Nguyen Nhan" userId="c103ab94d242f76d" providerId="LiveId" clId="{EB0835D9-9F63-4468-B1BB-76A8B6EDFE69}" dt="2024-11-28T04:57:20.367" v="443" actId="14734"/>
        <pc:sldMkLst>
          <pc:docMk/>
          <pc:sldMk cId="702712984" sldId="421"/>
        </pc:sldMkLst>
      </pc:sldChg>
      <pc:sldChg chg="del">
        <pc:chgData name="Nguyen Nhan" userId="c103ab94d242f76d" providerId="LiveId" clId="{EB0835D9-9F63-4468-B1BB-76A8B6EDFE69}" dt="2024-11-28T04:55:23.142" v="412" actId="47"/>
        <pc:sldMkLst>
          <pc:docMk/>
          <pc:sldMk cId="768797135" sldId="421"/>
        </pc:sldMkLst>
      </pc:sldChg>
      <pc:sldChg chg="del">
        <pc:chgData name="Nguyen Nhan" userId="c103ab94d242f76d" providerId="LiveId" clId="{EB0835D9-9F63-4468-B1BB-76A8B6EDFE69}" dt="2024-11-28T04:55:23.580" v="414" actId="47"/>
        <pc:sldMkLst>
          <pc:docMk/>
          <pc:sldMk cId="114229453" sldId="422"/>
        </pc:sldMkLst>
      </pc:sldChg>
      <pc:sldChg chg="modSp add mod">
        <pc:chgData name="Nguyen Nhan" userId="c103ab94d242f76d" providerId="LiveId" clId="{EB0835D9-9F63-4468-B1BB-76A8B6EDFE69}" dt="2024-11-28T04:57:15.571" v="442" actId="14734"/>
        <pc:sldMkLst>
          <pc:docMk/>
          <pc:sldMk cId="2045667700" sldId="422"/>
        </pc:sldMkLst>
      </pc:sldChg>
      <pc:sldChg chg="del">
        <pc:chgData name="Nguyen Nhan" userId="c103ab94d242f76d" providerId="LiveId" clId="{EB0835D9-9F63-4468-B1BB-76A8B6EDFE69}" dt="2024-11-28T04:55:23.414" v="413" actId="47"/>
        <pc:sldMkLst>
          <pc:docMk/>
          <pc:sldMk cId="2419484134" sldId="423"/>
        </pc:sldMkLst>
      </pc:sldChg>
      <pc:sldChg chg="modSp add mod">
        <pc:chgData name="Nguyen Nhan" userId="c103ab94d242f76d" providerId="LiveId" clId="{EB0835D9-9F63-4468-B1BB-76A8B6EDFE69}" dt="2024-11-28T04:58:13.291" v="459" actId="20577"/>
        <pc:sldMkLst>
          <pc:docMk/>
          <pc:sldMk cId="2986123004" sldId="423"/>
        </pc:sldMkLst>
      </pc:sldChg>
      <pc:sldChg chg="del">
        <pc:chgData name="Nguyen Nhan" userId="c103ab94d242f76d" providerId="LiveId" clId="{EB0835D9-9F63-4468-B1BB-76A8B6EDFE69}" dt="2024-11-28T04:55:22.616" v="410" actId="47"/>
        <pc:sldMkLst>
          <pc:docMk/>
          <pc:sldMk cId="1918314772" sldId="424"/>
        </pc:sldMkLst>
      </pc:sldChg>
      <pc:sldChg chg="modSp add mod">
        <pc:chgData name="Nguyen Nhan" userId="c103ab94d242f76d" providerId="LiveId" clId="{EB0835D9-9F63-4468-B1BB-76A8B6EDFE69}" dt="2024-11-28T04:59:34.777" v="475" actId="2711"/>
        <pc:sldMkLst>
          <pc:docMk/>
          <pc:sldMk cId="3809662598" sldId="424"/>
        </pc:sldMkLst>
      </pc:sldChg>
      <pc:sldChg chg="modSp add mod">
        <pc:chgData name="Nguyen Nhan" userId="c103ab94d242f76d" providerId="LiveId" clId="{EB0835D9-9F63-4468-B1BB-76A8B6EDFE69}" dt="2024-11-28T04:59:26.643" v="474" actId="2711"/>
        <pc:sldMkLst>
          <pc:docMk/>
          <pc:sldMk cId="2162411799" sldId="425"/>
        </pc:sldMkLst>
      </pc:sldChg>
      <pc:sldChg chg="del">
        <pc:chgData name="Nguyen Nhan" userId="c103ab94d242f76d" providerId="LiveId" clId="{EB0835D9-9F63-4468-B1BB-76A8B6EDFE69}" dt="2024-11-28T04:55:23.792" v="415" actId="47"/>
        <pc:sldMkLst>
          <pc:docMk/>
          <pc:sldMk cId="3816622372" sldId="425"/>
        </pc:sldMkLst>
      </pc:sldChg>
      <pc:sldChg chg="modSp add mod">
        <pc:chgData name="Nguyen Nhan" userId="c103ab94d242f76d" providerId="LiveId" clId="{EB0835D9-9F63-4468-B1BB-76A8B6EDFE69}" dt="2024-11-28T04:59:19.999" v="473" actId="2711"/>
        <pc:sldMkLst>
          <pc:docMk/>
          <pc:sldMk cId="52610846" sldId="426"/>
        </pc:sldMkLst>
      </pc:sldChg>
      <pc:sldChg chg="del">
        <pc:chgData name="Nguyen Nhan" userId="c103ab94d242f76d" providerId="LiveId" clId="{EB0835D9-9F63-4468-B1BB-76A8B6EDFE69}" dt="2024-11-28T04:55:24.043" v="416" actId="47"/>
        <pc:sldMkLst>
          <pc:docMk/>
          <pc:sldMk cId="1623417805" sldId="426"/>
        </pc:sldMkLst>
      </pc:sldChg>
      <pc:sldChg chg="del">
        <pc:chgData name="Nguyen Nhan" userId="c103ab94d242f76d" providerId="LiveId" clId="{EB0835D9-9F63-4468-B1BB-76A8B6EDFE69}" dt="2024-11-28T04:55:24.290" v="417" actId="47"/>
        <pc:sldMkLst>
          <pc:docMk/>
          <pc:sldMk cId="817512009" sldId="427"/>
        </pc:sldMkLst>
      </pc:sldChg>
      <pc:sldChg chg="modSp add mod">
        <pc:chgData name="Nguyen Nhan" userId="c103ab94d242f76d" providerId="LiveId" clId="{EB0835D9-9F63-4468-B1BB-76A8B6EDFE69}" dt="2024-11-28T04:59:13.958" v="472" actId="2711"/>
        <pc:sldMkLst>
          <pc:docMk/>
          <pc:sldMk cId="3882895317" sldId="427"/>
        </pc:sldMkLst>
      </pc:sldChg>
      <pc:sldChg chg="del">
        <pc:chgData name="Nguyen Nhan" userId="c103ab94d242f76d" providerId="LiveId" clId="{EB0835D9-9F63-4468-B1BB-76A8B6EDFE69}" dt="2024-11-28T04:55:24.967" v="418" actId="47"/>
        <pc:sldMkLst>
          <pc:docMk/>
          <pc:sldMk cId="2566427712" sldId="428"/>
        </pc:sldMkLst>
      </pc:sldChg>
      <pc:sldChg chg="modSp add mod">
        <pc:chgData name="Nguyen Nhan" userId="c103ab94d242f76d" providerId="LiveId" clId="{EB0835D9-9F63-4468-B1BB-76A8B6EDFE69}" dt="2024-11-28T04:59:53.676" v="479" actId="255"/>
        <pc:sldMkLst>
          <pc:docMk/>
          <pc:sldMk cId="4072968580" sldId="42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73649-E68F-7547-B3E6-410CA33DFD23}" type="datetimeFigureOut">
              <a:t>3/12/2025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9DA84-3FF9-FB45-98BD-20A27889F2B0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79312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6C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B2988B-8521-3E09-A197-55A846D11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7968FF-F5AE-C66F-B55C-6C21ECEAD953}"/>
              </a:ext>
            </a:extLst>
          </p:cNvPr>
          <p:cNvSpPr/>
          <p:nvPr/>
        </p:nvSpPr>
        <p:spPr>
          <a:xfrm>
            <a:off x="0" y="975195"/>
            <a:ext cx="4450490" cy="8914306"/>
          </a:xfrm>
          <a:custGeom>
            <a:avLst/>
            <a:gdLst/>
            <a:ahLst/>
            <a:cxnLst/>
            <a:rect l="l" t="t" r="r" b="b"/>
            <a:pathLst>
              <a:path w="4450490" h="8914306">
                <a:moveTo>
                  <a:pt x="0" y="0"/>
                </a:moveTo>
                <a:lnTo>
                  <a:pt x="4450490" y="0"/>
                </a:lnTo>
                <a:lnTo>
                  <a:pt x="4450490" y="8914306"/>
                </a:lnTo>
                <a:lnTo>
                  <a:pt x="0" y="891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6571FCB-B6AC-23B0-5AF4-F3395E06039D}"/>
              </a:ext>
            </a:extLst>
          </p:cNvPr>
          <p:cNvSpPr/>
          <p:nvPr/>
        </p:nvSpPr>
        <p:spPr>
          <a:xfrm>
            <a:off x="30480" y="981869"/>
            <a:ext cx="4460621" cy="8986231"/>
          </a:xfrm>
          <a:custGeom>
            <a:avLst/>
            <a:gdLst/>
            <a:ahLst/>
            <a:cxnLst/>
            <a:rect l="l" t="t" r="r" b="b"/>
            <a:pathLst>
              <a:path w="4460621" h="8986231">
                <a:moveTo>
                  <a:pt x="0" y="0"/>
                </a:moveTo>
                <a:lnTo>
                  <a:pt x="4460621" y="0"/>
                </a:lnTo>
                <a:lnTo>
                  <a:pt x="4460621" y="8986231"/>
                </a:lnTo>
                <a:lnTo>
                  <a:pt x="0" y="8986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9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6D0B62E-3E94-24A9-AEB4-AEBDCCF7B82F}"/>
              </a:ext>
            </a:extLst>
          </p:cNvPr>
          <p:cNvSpPr/>
          <p:nvPr/>
        </p:nvSpPr>
        <p:spPr>
          <a:xfrm>
            <a:off x="0" y="9635852"/>
            <a:ext cx="18288000" cy="762840"/>
          </a:xfrm>
          <a:custGeom>
            <a:avLst/>
            <a:gdLst/>
            <a:ahLst/>
            <a:cxnLst/>
            <a:rect l="l" t="t" r="r" b="b"/>
            <a:pathLst>
              <a:path w="18288000" h="762840">
                <a:moveTo>
                  <a:pt x="0" y="0"/>
                </a:moveTo>
                <a:lnTo>
                  <a:pt x="18288000" y="0"/>
                </a:lnTo>
                <a:lnTo>
                  <a:pt x="18288000" y="762840"/>
                </a:lnTo>
                <a:lnTo>
                  <a:pt x="0" y="76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937" b="-69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9022961-D73E-4750-55E9-2AAAB63ADD32}"/>
              </a:ext>
            </a:extLst>
          </p:cNvPr>
          <p:cNvSpPr/>
          <p:nvPr/>
        </p:nvSpPr>
        <p:spPr>
          <a:xfrm>
            <a:off x="9551906" y="745374"/>
            <a:ext cx="3628048" cy="3292539"/>
          </a:xfrm>
          <a:custGeom>
            <a:avLst/>
            <a:gdLst/>
            <a:ahLst/>
            <a:cxnLst/>
            <a:rect l="l" t="t" r="r" b="b"/>
            <a:pathLst>
              <a:path w="3628048" h="3292539">
                <a:moveTo>
                  <a:pt x="0" y="0"/>
                </a:moveTo>
                <a:lnTo>
                  <a:pt x="3628049" y="0"/>
                </a:lnTo>
                <a:lnTo>
                  <a:pt x="3628049" y="3292539"/>
                </a:lnTo>
                <a:lnTo>
                  <a:pt x="0" y="3292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876FA0C-25B0-B9B2-B3C5-D4A9E23805F3}"/>
              </a:ext>
            </a:extLst>
          </p:cNvPr>
          <p:cNvSpPr txBox="1"/>
          <p:nvPr/>
        </p:nvSpPr>
        <p:spPr>
          <a:xfrm>
            <a:off x="4346357" y="4161377"/>
            <a:ext cx="14005165" cy="797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dirty="0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THỰC TẬP CNTT 5: TRIỂN KHAI ỨNG DỤNG AI, IOT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36F87A-2BAF-839B-5ED2-D8214094B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A84EE4-9F18-01A1-D1FE-4304176C5F70}"/>
              </a:ext>
            </a:extLst>
          </p:cNvPr>
          <p:cNvSpPr txBox="1"/>
          <p:nvPr/>
        </p:nvSpPr>
        <p:spPr>
          <a:xfrm>
            <a:off x="7162800" y="4973423"/>
            <a:ext cx="92583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 err="1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Đề</a:t>
            </a:r>
            <a:r>
              <a:rPr lang="en-US" sz="4000" dirty="0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4000" dirty="0" err="1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tài</a:t>
            </a:r>
            <a:r>
              <a:rPr lang="en-US" sz="4000" dirty="0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: </a:t>
            </a:r>
            <a:r>
              <a:rPr lang="en-US" sz="4000" dirty="0" err="1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Ứng</a:t>
            </a:r>
            <a:r>
              <a:rPr lang="en-US" sz="4000" dirty="0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4000" dirty="0" err="1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dụng</a:t>
            </a:r>
            <a:r>
              <a:rPr lang="en-US" sz="4000" dirty="0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AI </a:t>
            </a:r>
            <a:r>
              <a:rPr lang="en-US" sz="4000" dirty="0" err="1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hỗ</a:t>
            </a:r>
            <a:r>
              <a:rPr lang="en-US" sz="4000" dirty="0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4000" dirty="0" err="1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trợ</a:t>
            </a:r>
            <a:r>
              <a:rPr lang="en-US" sz="4000" dirty="0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4000" dirty="0" err="1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đếm</a:t>
            </a:r>
            <a:r>
              <a:rPr lang="en-US" sz="4000" dirty="0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4000" dirty="0" err="1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số</a:t>
            </a:r>
            <a:r>
              <a:rPr lang="en-US" sz="4000" dirty="0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4000" dirty="0" err="1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lần</a:t>
            </a:r>
            <a:r>
              <a:rPr lang="en-US" sz="4000" dirty="0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4000" dirty="0" err="1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gập</a:t>
            </a:r>
            <a:r>
              <a:rPr lang="en-US" sz="4000" dirty="0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4000" dirty="0" err="1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bụng</a:t>
            </a:r>
            <a:r>
              <a:rPr lang="en-US" sz="4000" dirty="0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4000" dirty="0" err="1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bằng</a:t>
            </a:r>
            <a:r>
              <a:rPr lang="en-US" sz="4000" dirty="0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Camera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551D77-22F6-484F-E648-B939E8591062}"/>
              </a:ext>
            </a:extLst>
          </p:cNvPr>
          <p:cNvSpPr txBox="1"/>
          <p:nvPr/>
        </p:nvSpPr>
        <p:spPr>
          <a:xfrm>
            <a:off x="6459593" y="7020186"/>
            <a:ext cx="4790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CNTT 16-01 </a:t>
            </a:r>
            <a:r>
              <a:rPr lang="af-ZA" sz="3000" b="1" dirty="0">
                <a:solidFill>
                  <a:schemeClr val="bg1"/>
                </a:solidFill>
              </a:rPr>
              <a:t>Nhóm 10: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6DD40D-8EC5-4EC1-8BF3-C8EE858A2FBC}"/>
              </a:ext>
            </a:extLst>
          </p:cNvPr>
          <p:cNvSpPr txBox="1"/>
          <p:nvPr/>
        </p:nvSpPr>
        <p:spPr>
          <a:xfrm>
            <a:off x="10639769" y="6776860"/>
            <a:ext cx="6218605" cy="2456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700" b="1" dirty="0">
                <a:solidFill>
                  <a:schemeClr val="bg1"/>
                </a:solidFill>
              </a:rPr>
              <a:t>Nguyễn Hữu Huy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700" b="1" dirty="0" err="1">
                <a:solidFill>
                  <a:schemeClr val="bg1"/>
                </a:solidFill>
              </a:rPr>
              <a:t>Đặng</a:t>
            </a:r>
            <a:r>
              <a:rPr lang="en-US" sz="2700" b="1" dirty="0">
                <a:solidFill>
                  <a:schemeClr val="bg1"/>
                </a:solidFill>
              </a:rPr>
              <a:t> Lê Hoàng Anh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700" b="1" dirty="0">
                <a:solidFill>
                  <a:schemeClr val="bg1"/>
                </a:solidFill>
              </a:rPr>
              <a:t>Nguyễn Văn </a:t>
            </a:r>
            <a:r>
              <a:rPr lang="en-US" sz="2700" b="1" dirty="0" err="1">
                <a:solidFill>
                  <a:schemeClr val="bg1"/>
                </a:solidFill>
              </a:rPr>
              <a:t>Nguyên</a:t>
            </a:r>
            <a:endParaRPr lang="en-US" sz="27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CC787-D2A8-35B6-7DF9-75564611665D}"/>
              </a:ext>
            </a:extLst>
          </p:cNvPr>
          <p:cNvSpPr txBox="1"/>
          <p:nvPr/>
        </p:nvSpPr>
        <p:spPr>
          <a:xfrm>
            <a:off x="10011967" y="6670004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E8501A-2015-5A70-6ED2-3F998473D083}"/>
              </a:ext>
            </a:extLst>
          </p:cNvPr>
          <p:cNvSpPr txBox="1"/>
          <p:nvPr/>
        </p:nvSpPr>
        <p:spPr>
          <a:xfrm>
            <a:off x="6459593" y="6405560"/>
            <a:ext cx="106647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chemeClr val="bg1"/>
                </a:solidFill>
              </a:rPr>
              <a:t>Giáo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viên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hướng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dẫn</a:t>
            </a:r>
            <a:r>
              <a:rPr lang="en-US" sz="3000" b="1" dirty="0">
                <a:solidFill>
                  <a:schemeClr val="bg1"/>
                </a:solidFill>
              </a:rPr>
              <a:t>: Lê Trung </a:t>
            </a:r>
            <a:r>
              <a:rPr lang="en-US" sz="3000" b="1" dirty="0" err="1">
                <a:solidFill>
                  <a:schemeClr val="bg1"/>
                </a:solidFill>
              </a:rPr>
              <a:t>Hiếu</a:t>
            </a:r>
            <a:r>
              <a:rPr lang="en-US" sz="3000" b="1" dirty="0">
                <a:solidFill>
                  <a:schemeClr val="bg1"/>
                </a:solidFill>
              </a:rPr>
              <a:t> &amp; Nguyễn Văn </a:t>
            </a:r>
            <a:r>
              <a:rPr lang="en-US" sz="3000" b="1" dirty="0" err="1">
                <a:solidFill>
                  <a:schemeClr val="bg1"/>
                </a:solidFill>
              </a:rPr>
              <a:t>Nhân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161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8FFA7-6D16-52DC-07FA-90B41EC20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268EEE-58D7-AC21-EAE6-E29939DB0B48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4A6C0D6-7167-CB17-08EB-2A203E1B23A0}"/>
              </a:ext>
            </a:extLst>
          </p:cNvPr>
          <p:cNvSpPr/>
          <p:nvPr/>
        </p:nvSpPr>
        <p:spPr>
          <a:xfrm>
            <a:off x="15697200" y="210303"/>
            <a:ext cx="2373086" cy="1946803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47575-F668-A67A-CEA6-20C915795434}"/>
              </a:ext>
            </a:extLst>
          </p:cNvPr>
          <p:cNvSpPr txBox="1"/>
          <p:nvPr/>
        </p:nvSpPr>
        <p:spPr>
          <a:xfrm>
            <a:off x="685800" y="453497"/>
            <a:ext cx="9144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0" b="1" dirty="0">
                <a:solidFill>
                  <a:srgbClr val="F37423"/>
                </a:solidFill>
              </a:rPr>
              <a:t>NỘI DUNG TỔNG QUAN: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F7BCB1-A8A6-3400-4AF4-0FB77CB2666D}"/>
              </a:ext>
            </a:extLst>
          </p:cNvPr>
          <p:cNvSpPr txBox="1"/>
          <p:nvPr/>
        </p:nvSpPr>
        <p:spPr>
          <a:xfrm>
            <a:off x="9815286" y="1300233"/>
            <a:ext cx="7162800" cy="7676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en-US" sz="3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Giới</a:t>
            </a:r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thiệu</a:t>
            </a:r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đề</a:t>
            </a:r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tài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en-US" sz="3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Mục</a:t>
            </a:r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tiêu</a:t>
            </a:r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và</a:t>
            </a:r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đề</a:t>
            </a:r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xuất</a:t>
            </a:r>
            <a:endParaRPr lang="vi-VN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 nghiên cứu liên quan</a:t>
            </a:r>
            <a:endParaRPr lang="vi-VN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 kế hệ thống</a:t>
            </a:r>
            <a:endParaRPr lang="vi-VN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Triển khai hệ thống</a:t>
            </a:r>
            <a:endParaRPr lang="vi-VN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Thực nghiệm &amp; Đánh giá</a:t>
            </a:r>
            <a:endParaRPr lang="vi-VN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Ưu điểm &amp; Hạn chế</a:t>
            </a:r>
            <a:endParaRPr lang="vi-VN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 descr="Cute artificial intelligence robot isometric icon">
            <a:extLst>
              <a:ext uri="{FF2B5EF4-FFF2-40B4-BE49-F238E27FC236}">
                <a16:creationId xmlns:a16="http://schemas.microsoft.com/office/drawing/2014/main" id="{33ABA44E-9662-62CF-D56B-9E337579A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768" y="3623596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3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B096-3174-4AA8-7B06-365A1F1BA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3F1E51-ED22-D675-19AD-778E1EADF884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C17EEE1-75F4-BC84-81B0-D5285E99EEA0}"/>
              </a:ext>
            </a:extLst>
          </p:cNvPr>
          <p:cNvSpPr/>
          <p:nvPr/>
        </p:nvSpPr>
        <p:spPr>
          <a:xfrm>
            <a:off x="16075706" y="187390"/>
            <a:ext cx="1371600" cy="1214533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5C5780-D50A-F2F9-F583-BDA6E814FDCF}"/>
              </a:ext>
            </a:extLst>
          </p:cNvPr>
          <p:cNvSpPr txBox="1"/>
          <p:nvPr/>
        </p:nvSpPr>
        <p:spPr>
          <a:xfrm>
            <a:off x="1143000" y="694037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37423"/>
                </a:solidFill>
              </a:rPr>
              <a:t>I. GIỚI THIỆU ĐỀ TÀI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E7E5A-FB28-45AA-30D9-42E919A1E266}"/>
              </a:ext>
            </a:extLst>
          </p:cNvPr>
          <p:cNvSpPr txBox="1"/>
          <p:nvPr/>
        </p:nvSpPr>
        <p:spPr>
          <a:xfrm>
            <a:off x="4572000" y="426815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68BF88-9368-FD99-6EC2-E1B074360B37}"/>
              </a:ext>
            </a:extLst>
          </p:cNvPr>
          <p:cNvSpPr txBox="1"/>
          <p:nvPr/>
        </p:nvSpPr>
        <p:spPr>
          <a:xfrm>
            <a:off x="1302658" y="1953582"/>
            <a:ext cx="16139886" cy="518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🔹 </a:t>
            </a:r>
            <a:r>
              <a:rPr lang="vi-VN" sz="2800" b="1" dirty="0"/>
              <a:t>Động lực:</a:t>
            </a:r>
            <a:r>
              <a:rPr lang="vi-VN" sz="2800" dirty="0"/>
              <a:t> Chúng </a:t>
            </a:r>
            <a:r>
              <a:rPr lang="en-US" sz="2800" dirty="0" err="1"/>
              <a:t>em</a:t>
            </a:r>
            <a:r>
              <a:rPr lang="vi-VN" sz="2800" dirty="0"/>
              <a:t> muốn </a:t>
            </a:r>
            <a:r>
              <a:rPr lang="vi-VN" sz="2800" b="1" dirty="0"/>
              <a:t>có cơ thể săn chắc, 6 múi &amp; sức khỏe tốt</a:t>
            </a:r>
            <a:r>
              <a:rPr lang="vi-VN" sz="2800" dirty="0"/>
              <a:t> </a:t>
            </a:r>
            <a:r>
              <a:rPr lang="en-US" sz="2800" dirty="0"/>
              <a:t>💪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🔹 </a:t>
            </a:r>
            <a:r>
              <a:rPr lang="vi-VN" sz="2800" b="1" dirty="0"/>
              <a:t>Vấn đề:</a:t>
            </a:r>
            <a:endParaRPr lang="vi-VN" sz="2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/>
              <a:t>Đếm thủ công </a:t>
            </a:r>
            <a:r>
              <a:rPr lang="vi-VN" sz="2800" b="1" dirty="0"/>
              <a:t>dễ sai sót</a:t>
            </a:r>
            <a:r>
              <a:rPr lang="vi-VN" sz="2800" dirty="0"/>
              <a:t> </a:t>
            </a:r>
            <a:r>
              <a:rPr lang="en-US" sz="2800" dirty="0"/>
              <a:t>❌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b="1" dirty="0"/>
              <a:t>Mệt mỏi → quên số lần</a:t>
            </a:r>
            <a:r>
              <a:rPr lang="vi-VN" sz="2800" dirty="0"/>
              <a:t> </a:t>
            </a:r>
            <a:r>
              <a:rPr lang="en-US" sz="2800" dirty="0"/>
              <a:t>😓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b="1" dirty="0"/>
              <a:t>Không có công cụ theo dõi tiến độ</a:t>
            </a:r>
            <a:r>
              <a:rPr lang="vi-VN" sz="2800" dirty="0"/>
              <a:t> </a:t>
            </a:r>
            <a:r>
              <a:rPr lang="en-US" sz="2800" dirty="0"/>
              <a:t>📉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🔹 </a:t>
            </a:r>
            <a:r>
              <a:rPr lang="vi-VN" sz="2800" b="1" dirty="0"/>
              <a:t>Giải pháp:</a:t>
            </a:r>
            <a:br>
              <a:rPr lang="vi-VN" sz="2800" dirty="0"/>
            </a:br>
            <a:r>
              <a:rPr lang="en-US" sz="2800" dirty="0"/>
              <a:t>✅ </a:t>
            </a:r>
            <a:r>
              <a:rPr lang="vi-VN" sz="2800" dirty="0"/>
              <a:t>Ứng dụng AI để </a:t>
            </a:r>
            <a:r>
              <a:rPr lang="vi-VN" sz="2800" b="1" dirty="0"/>
              <a:t>tự động đếm số lần gập bụng</a:t>
            </a:r>
            <a:r>
              <a:rPr lang="vi-VN" sz="2800" dirty="0"/>
              <a:t> </a:t>
            </a:r>
            <a:r>
              <a:rPr lang="en-US" sz="2800" dirty="0"/>
              <a:t>🎯</a:t>
            </a:r>
            <a:br>
              <a:rPr lang="en-US" sz="2800" dirty="0"/>
            </a:br>
            <a:r>
              <a:rPr lang="en-US" sz="2800" dirty="0"/>
              <a:t>✅ </a:t>
            </a:r>
            <a:r>
              <a:rPr lang="vi-VN" sz="2800" dirty="0"/>
              <a:t>Giúp tập luyện </a:t>
            </a:r>
            <a:r>
              <a:rPr lang="vi-VN" sz="2800" b="1" dirty="0"/>
              <a:t>chính xác &amp; hiệu quả hơn</a:t>
            </a:r>
            <a:r>
              <a:rPr lang="vi-VN" sz="2800" dirty="0"/>
              <a:t> </a:t>
            </a:r>
            <a:r>
              <a:rPr lang="en-US" sz="2800" dirty="0"/>
              <a:t>💪🚀</a:t>
            </a:r>
          </a:p>
        </p:txBody>
      </p:sp>
      <p:pic>
        <p:nvPicPr>
          <p:cNvPr id="2052" name="Picture 4" descr="Sit Up Images – Browse 910,410 Stock Photos, Vectors, and Video | Adobe  Stock">
            <a:extLst>
              <a:ext uri="{FF2B5EF4-FFF2-40B4-BE49-F238E27FC236}">
                <a16:creationId xmlns:a16="http://schemas.microsoft.com/office/drawing/2014/main" id="{51EB3439-1D9B-F1AC-4762-624ADCE6E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2933700"/>
            <a:ext cx="6558643" cy="655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859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63540-4648-8105-00D3-0E2D4F3E1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DFA9AB-ABEF-5805-2C50-876216294927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0E4AC9B-4BA7-83EA-1B59-9183285D9FA4}"/>
              </a:ext>
            </a:extLst>
          </p:cNvPr>
          <p:cNvSpPr/>
          <p:nvPr/>
        </p:nvSpPr>
        <p:spPr>
          <a:xfrm>
            <a:off x="16154400" y="249643"/>
            <a:ext cx="1524000" cy="1384081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E70212-C12B-EDF2-256C-BB5847863F3C}"/>
              </a:ext>
            </a:extLst>
          </p:cNvPr>
          <p:cNvSpPr txBox="1"/>
          <p:nvPr/>
        </p:nvSpPr>
        <p:spPr>
          <a:xfrm>
            <a:off x="909637" y="443387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37423"/>
                </a:solidFill>
              </a:rPr>
              <a:t>II. MỤC TIÊU VÀ ĐỀ XUẤT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B50221-939C-382F-4D09-FA44C26EC83A}"/>
              </a:ext>
            </a:extLst>
          </p:cNvPr>
          <p:cNvSpPr txBox="1"/>
          <p:nvPr/>
        </p:nvSpPr>
        <p:spPr>
          <a:xfrm>
            <a:off x="4572000" y="426815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D6540D-1543-86BC-2800-38D4A7284D20}"/>
              </a:ext>
            </a:extLst>
          </p:cNvPr>
          <p:cNvSpPr txBox="1"/>
          <p:nvPr/>
        </p:nvSpPr>
        <p:spPr>
          <a:xfrm>
            <a:off x="838200" y="1600387"/>
            <a:ext cx="8305800" cy="389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b="1" dirty="0"/>
              <a:t>Nhận diện cá nhân bằng AI</a:t>
            </a:r>
            <a:r>
              <a:rPr lang="vi-VN" sz="2800" dirty="0"/>
              <a:t> </a:t>
            </a:r>
            <a:r>
              <a:rPr lang="en-US" sz="2800" dirty="0"/>
              <a:t>🧑‍💻</a:t>
            </a:r>
            <a:br>
              <a:rPr lang="en-US" sz="2800" dirty="0"/>
            </a:br>
            <a:r>
              <a:rPr lang="en-US" sz="2800" dirty="0"/>
              <a:t>✅ </a:t>
            </a:r>
            <a:r>
              <a:rPr lang="vi-VN" sz="2800" dirty="0"/>
              <a:t>Đăng nhập bằng </a:t>
            </a:r>
            <a:r>
              <a:rPr lang="vi-VN" sz="2800" b="1" dirty="0"/>
              <a:t>nhận diện khuôn mặt</a:t>
            </a:r>
            <a:br>
              <a:rPr lang="vi-VN" sz="2800" dirty="0"/>
            </a:br>
            <a:r>
              <a:rPr lang="en-US" sz="2800" dirty="0"/>
              <a:t>✅ </a:t>
            </a:r>
            <a:r>
              <a:rPr lang="vi-VN" sz="2800" b="1" dirty="0"/>
              <a:t>Lưu trữ dữ liệu</a:t>
            </a:r>
            <a:r>
              <a:rPr lang="vi-VN" sz="2800" dirty="0"/>
              <a:t> chính xác cho từng người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b="1" dirty="0"/>
              <a:t>Đếm số lần gập bụng tự động</a:t>
            </a:r>
            <a:r>
              <a:rPr lang="vi-VN" sz="2800" dirty="0"/>
              <a:t> </a:t>
            </a:r>
            <a:r>
              <a:rPr lang="en-US" sz="2800" dirty="0"/>
              <a:t>🤖</a:t>
            </a:r>
            <a:br>
              <a:rPr lang="en-US" sz="2800" dirty="0"/>
            </a:br>
            <a:r>
              <a:rPr lang="en-US" sz="2800" dirty="0"/>
              <a:t>✅ </a:t>
            </a:r>
            <a:r>
              <a:rPr lang="vi-VN" sz="2800" dirty="0"/>
              <a:t>AI </a:t>
            </a:r>
            <a:r>
              <a:rPr lang="vi-VN" sz="2800" b="1" dirty="0"/>
              <a:t>phân tích khớp xương</a:t>
            </a:r>
            <a:br>
              <a:rPr lang="vi-VN" sz="2800" dirty="0"/>
            </a:br>
            <a:r>
              <a:rPr lang="en-US" sz="2800" dirty="0"/>
              <a:t>✅ </a:t>
            </a:r>
            <a:r>
              <a:rPr lang="vi-VN" sz="2800" b="1" dirty="0"/>
              <a:t>Đếm reps chính xác</a:t>
            </a:r>
            <a:r>
              <a:rPr lang="vi-VN" sz="2800" dirty="0"/>
              <a:t>, loại bỏ động tác sai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0FFC7E-6EF1-4CFC-5CB2-776AEB6AA799}"/>
              </a:ext>
            </a:extLst>
          </p:cNvPr>
          <p:cNvSpPr txBox="1"/>
          <p:nvPr/>
        </p:nvSpPr>
        <p:spPr>
          <a:xfrm>
            <a:off x="9218386" y="1589688"/>
            <a:ext cx="8841014" cy="5829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b="1" dirty="0"/>
              <a:t>Giao diện thân thiện, dễ dùng</a:t>
            </a:r>
            <a:r>
              <a:rPr lang="vi-VN" sz="2800" dirty="0"/>
              <a:t> </a:t>
            </a:r>
            <a:r>
              <a:rPr lang="en-US" sz="2800" dirty="0"/>
              <a:t>🎨</a:t>
            </a:r>
            <a:br>
              <a:rPr lang="en-US" sz="2800" dirty="0"/>
            </a:br>
            <a:r>
              <a:rPr lang="en-US" sz="2800" dirty="0"/>
              <a:t>✅ </a:t>
            </a:r>
            <a:r>
              <a:rPr lang="vi-VN" sz="2800" dirty="0"/>
              <a:t>UI/UX </a:t>
            </a:r>
            <a:r>
              <a:rPr lang="vi-VN" sz="2800" b="1" dirty="0"/>
              <a:t>trực quan</a:t>
            </a:r>
            <a:r>
              <a:rPr lang="vi-VN" sz="2800" dirty="0"/>
              <a:t>, hiển thị reps theo thời gian thực</a:t>
            </a:r>
            <a:br>
              <a:rPr lang="vi-VN" sz="2800" dirty="0"/>
            </a:br>
            <a:r>
              <a:rPr lang="en-US" sz="2800" dirty="0"/>
              <a:t>✅ </a:t>
            </a:r>
            <a:r>
              <a:rPr lang="vi-VN" sz="2800" b="1" dirty="0"/>
              <a:t>Giọng nói hướng dẫn &amp; chúc mừng</a:t>
            </a:r>
            <a:r>
              <a:rPr lang="vi-VN" sz="2800" dirty="0"/>
              <a:t> khi hoàn thành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b="1" dirty="0"/>
              <a:t>Lưu trữ &amp; theo dõi kết quả</a:t>
            </a:r>
            <a:r>
              <a:rPr lang="vi-VN" sz="2800" dirty="0"/>
              <a:t> </a:t>
            </a:r>
            <a:r>
              <a:rPr lang="en-US" sz="2800" dirty="0"/>
              <a:t>📊</a:t>
            </a:r>
            <a:br>
              <a:rPr lang="en-US" sz="2800" dirty="0"/>
            </a:br>
            <a:r>
              <a:rPr lang="en-US" sz="2800" dirty="0"/>
              <a:t>✅ </a:t>
            </a:r>
            <a:r>
              <a:rPr lang="vi-VN" sz="2800" b="1" dirty="0"/>
              <a:t>Ghi lại quá trình tập luyện</a:t>
            </a:r>
            <a:r>
              <a:rPr lang="vi-VN" sz="2800" dirty="0"/>
              <a:t> của từng cá nhân</a:t>
            </a:r>
            <a:br>
              <a:rPr lang="vi-VN" sz="2800" dirty="0"/>
            </a:br>
            <a:r>
              <a:rPr lang="en-US" sz="2800" dirty="0"/>
              <a:t>✅ </a:t>
            </a:r>
            <a:r>
              <a:rPr lang="vi-VN" sz="2800" b="1" dirty="0"/>
              <a:t>Thống kê, đánh giá hiệu suất</a:t>
            </a:r>
            <a:r>
              <a:rPr lang="vi-VN" sz="2800" dirty="0"/>
              <a:t>, giúp cải thiện rèn luyện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E4B149-2013-3888-9224-45130164E746}"/>
              </a:ext>
            </a:extLst>
          </p:cNvPr>
          <p:cNvSpPr txBox="1"/>
          <p:nvPr/>
        </p:nvSpPr>
        <p:spPr>
          <a:xfrm>
            <a:off x="1181100" y="7630502"/>
            <a:ext cx="16497300" cy="1608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3500" b="1" dirty="0"/>
              <a:t>Mục tiêu:</a:t>
            </a:r>
            <a:r>
              <a:rPr lang="vi-VN" sz="3500" dirty="0"/>
              <a:t> Tạo hệ thống </a:t>
            </a:r>
            <a:r>
              <a:rPr lang="en-US" sz="3500" b="1" dirty="0" err="1"/>
              <a:t>thông</a:t>
            </a:r>
            <a:r>
              <a:rPr lang="en-US" sz="3500" b="1" dirty="0"/>
              <a:t> </a:t>
            </a:r>
            <a:r>
              <a:rPr lang="en-US" sz="3500" b="1" dirty="0" err="1"/>
              <a:t>minh</a:t>
            </a:r>
            <a:r>
              <a:rPr lang="vi-VN" sz="3500" b="1" dirty="0"/>
              <a:t>, chính xác, dễ dùng</a:t>
            </a:r>
            <a:r>
              <a:rPr lang="vi-VN" sz="3500" dirty="0"/>
              <a:t>, nâng cao hiệu quả tập luyện </a:t>
            </a:r>
            <a:r>
              <a:rPr lang="en-US" sz="3500" dirty="0"/>
              <a:t>💪</a:t>
            </a:r>
          </a:p>
        </p:txBody>
      </p:sp>
    </p:spTree>
    <p:extLst>
      <p:ext uri="{BB962C8B-B14F-4D97-AF65-F5344CB8AC3E}">
        <p14:creationId xmlns:p14="http://schemas.microsoft.com/office/powerpoint/2010/main" val="390660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90338-90FB-5148-80F7-3228D0886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3FA45B4-6622-684D-9C9D-F534824D4E98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5431B99-5EAC-205F-3CBD-D6C83F6D3137}"/>
              </a:ext>
            </a:extLst>
          </p:cNvPr>
          <p:cNvSpPr/>
          <p:nvPr/>
        </p:nvSpPr>
        <p:spPr>
          <a:xfrm>
            <a:off x="16392525" y="110624"/>
            <a:ext cx="1557721" cy="1420822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6ACDD3-314D-2639-6D59-621A554572F8}"/>
              </a:ext>
            </a:extLst>
          </p:cNvPr>
          <p:cNvSpPr txBox="1"/>
          <p:nvPr/>
        </p:nvSpPr>
        <p:spPr>
          <a:xfrm>
            <a:off x="781050" y="453805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37423"/>
                </a:solidFill>
              </a:rPr>
              <a:t>III. CÁC NGHIÊN CỨU LIÊN QUAN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CFE998-88F7-C76C-77D7-1A97EBBF94AE}"/>
              </a:ext>
            </a:extLst>
          </p:cNvPr>
          <p:cNvSpPr txBox="1"/>
          <p:nvPr/>
        </p:nvSpPr>
        <p:spPr>
          <a:xfrm>
            <a:off x="8077200" y="5768526"/>
            <a:ext cx="9982200" cy="3428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📌 </a:t>
            </a:r>
            <a:r>
              <a:rPr lang="vi-VN" sz="3600" b="1" dirty="0"/>
              <a:t>Mô hình Sit-Up AI</a:t>
            </a:r>
            <a:r>
              <a:rPr lang="vi-VN" sz="3600" dirty="0"/>
              <a:t> (</a:t>
            </a:r>
            <a:r>
              <a:rPr lang="vi-VN" sz="3600" i="1" dirty="0"/>
              <a:t>Shi Zhiming et al., 2024</a:t>
            </a:r>
            <a:r>
              <a:rPr lang="vi-VN" sz="3600" dirty="0"/>
              <a:t>)</a:t>
            </a:r>
            <a:br>
              <a:rPr lang="vi-VN" sz="2800" dirty="0"/>
            </a:br>
            <a:r>
              <a:rPr lang="en-US" sz="2800" dirty="0"/>
              <a:t>✅ </a:t>
            </a:r>
            <a:r>
              <a:rPr lang="vi-VN" sz="2800" dirty="0"/>
              <a:t>YOLOv7-Pose nhận diện khớp xương </a:t>
            </a:r>
            <a:r>
              <a:rPr lang="en-US" sz="2800" dirty="0"/>
              <a:t>🦾</a:t>
            </a:r>
            <a:br>
              <a:rPr lang="en-US" sz="2800" dirty="0"/>
            </a:br>
            <a:r>
              <a:rPr lang="en-US" sz="2800" dirty="0"/>
              <a:t>✅ </a:t>
            </a:r>
            <a:r>
              <a:rPr lang="vi-VN" sz="2800" dirty="0"/>
              <a:t>Phân tích góc để đếm reps đúng </a:t>
            </a:r>
            <a:r>
              <a:rPr lang="en-US" sz="2800" dirty="0"/>
              <a:t>📏</a:t>
            </a:r>
            <a:br>
              <a:rPr lang="en-US" sz="2800" dirty="0"/>
            </a:br>
            <a:r>
              <a:rPr lang="en-US" sz="2800" dirty="0"/>
              <a:t>✅ </a:t>
            </a:r>
            <a:r>
              <a:rPr lang="vi-VN" sz="2800" dirty="0"/>
              <a:t>Loại bỏ động tác sai, tối ưu tốc độ </a:t>
            </a:r>
            <a:r>
              <a:rPr lang="en-US" sz="2800" dirty="0"/>
              <a:t>🚀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🔥 </a:t>
            </a:r>
            <a:r>
              <a:rPr lang="vi-VN" sz="2800" b="1" dirty="0"/>
              <a:t>Hiệu suất cao:</a:t>
            </a:r>
            <a:r>
              <a:rPr lang="vi-VN" sz="2800" dirty="0"/>
              <a:t> Chính xác </a:t>
            </a:r>
            <a:r>
              <a:rPr lang="vi-VN" sz="2800" b="1" dirty="0"/>
              <a:t>98.57%</a:t>
            </a:r>
            <a:r>
              <a:rPr lang="vi-VN" sz="2800" dirty="0"/>
              <a:t>! </a:t>
            </a:r>
            <a:r>
              <a:rPr lang="en-US" sz="2800" dirty="0"/>
              <a:t>💯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0BD54-A6AC-6F5D-4CF4-3593635A6E39}"/>
              </a:ext>
            </a:extLst>
          </p:cNvPr>
          <p:cNvSpPr txBox="1"/>
          <p:nvPr/>
        </p:nvSpPr>
        <p:spPr>
          <a:xfrm>
            <a:off x="781050" y="1424664"/>
            <a:ext cx="12484510" cy="278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📌 </a:t>
            </a:r>
            <a:r>
              <a:rPr lang="vi-VN" sz="3600" b="1" dirty="0"/>
              <a:t>Nhận diện khuôn mặt</a:t>
            </a:r>
            <a:r>
              <a:rPr lang="vi-VN" sz="3600" dirty="0"/>
              <a:t> (</a:t>
            </a:r>
            <a:r>
              <a:rPr lang="vi-VN" sz="3600" i="1" dirty="0"/>
              <a:t>Trần Hồng Việt et al., 2023</a:t>
            </a:r>
            <a:r>
              <a:rPr lang="vi-VN" sz="3600" dirty="0"/>
              <a:t>)</a:t>
            </a:r>
            <a:br>
              <a:rPr lang="vi-VN" sz="2800" dirty="0"/>
            </a:br>
            <a:r>
              <a:rPr lang="en-US" sz="2800" dirty="0"/>
              <a:t>✅ </a:t>
            </a:r>
            <a:r>
              <a:rPr lang="vi-VN" sz="2800" dirty="0"/>
              <a:t>Sử dụng MTCNN + FaceNet để trích xuất đặc trưng </a:t>
            </a:r>
            <a:r>
              <a:rPr lang="en-US" sz="2800" dirty="0"/>
              <a:t>👤</a:t>
            </a:r>
            <a:br>
              <a:rPr lang="en-US" sz="2800" dirty="0"/>
            </a:br>
            <a:r>
              <a:rPr lang="en-US" sz="2800" dirty="0"/>
              <a:t>✅ </a:t>
            </a:r>
            <a:r>
              <a:rPr lang="vi-VN" sz="2800" dirty="0"/>
              <a:t>Cải tiến với thuật toán gộp trung bình có trọng số </a:t>
            </a:r>
            <a:r>
              <a:rPr lang="en-US" sz="2800" dirty="0"/>
              <a:t>🎯</a:t>
            </a:r>
            <a:br>
              <a:rPr lang="en-US" sz="2800" dirty="0"/>
            </a:br>
            <a:r>
              <a:rPr lang="en-US" sz="2800" dirty="0"/>
              <a:t>✅ </a:t>
            </a:r>
            <a:r>
              <a:rPr lang="vi-VN" sz="2800" dirty="0"/>
              <a:t>Tăng độ chính xác nhận diện bằng mạng nơ-ron tích chập </a:t>
            </a:r>
            <a:r>
              <a:rPr lang="en-US" sz="2800" dirty="0"/>
              <a:t>🧠</a:t>
            </a:r>
          </a:p>
        </p:txBody>
      </p:sp>
      <p:pic>
        <p:nvPicPr>
          <p:cNvPr id="3074" name="Picture 2" descr="Man face scan biometric digital technology">
            <a:extLst>
              <a:ext uri="{FF2B5EF4-FFF2-40B4-BE49-F238E27FC236}">
                <a16:creationId xmlns:a16="http://schemas.microsoft.com/office/drawing/2014/main" id="{A4F316F7-ED22-04A9-7B6C-FB53D870F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0" y="1458922"/>
            <a:ext cx="4124325" cy="39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it Up Exercise Stock Illustrations, Cliparts and Royalty Free Sit Up  Exercise Vectors">
            <a:extLst>
              <a:ext uri="{FF2B5EF4-FFF2-40B4-BE49-F238E27FC236}">
                <a16:creationId xmlns:a16="http://schemas.microsoft.com/office/drawing/2014/main" id="{AE0AFFBE-6328-059C-06C3-E10A7060B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01447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33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CE023-4B20-5704-C122-6696699E5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5795360-6ACD-71A4-0777-2BB256FB8900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4C8CDA5-5507-A524-3BDF-A7301A80D20E}"/>
              </a:ext>
            </a:extLst>
          </p:cNvPr>
          <p:cNvSpPr/>
          <p:nvPr/>
        </p:nvSpPr>
        <p:spPr>
          <a:xfrm>
            <a:off x="16535400" y="9525"/>
            <a:ext cx="1524000" cy="1320526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3D3181-2EF3-7AE9-DDD0-0AAD30157CED}"/>
              </a:ext>
            </a:extLst>
          </p:cNvPr>
          <p:cNvSpPr txBox="1"/>
          <p:nvPr/>
        </p:nvSpPr>
        <p:spPr>
          <a:xfrm>
            <a:off x="457200" y="57150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37423"/>
                </a:solidFill>
              </a:rPr>
              <a:t>IV. THIẾT KẾ HỆ THỐNG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6D1BB5-CE1F-825F-199F-52BCDF79A8F7}"/>
              </a:ext>
            </a:extLst>
          </p:cNvPr>
          <p:cNvSpPr txBox="1"/>
          <p:nvPr/>
        </p:nvSpPr>
        <p:spPr>
          <a:xfrm>
            <a:off x="7768463" y="9161988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Sơ</a:t>
            </a:r>
            <a:r>
              <a:rPr lang="en-US" b="1" i="1" dirty="0"/>
              <a:t> </a:t>
            </a:r>
            <a:r>
              <a:rPr lang="en-US" b="1" i="1" dirty="0" err="1"/>
              <a:t>đồ</a:t>
            </a:r>
            <a:r>
              <a:rPr lang="en-US" b="1" i="1" dirty="0"/>
              <a:t> </a:t>
            </a:r>
            <a:r>
              <a:rPr lang="en-US" b="1" i="1" dirty="0" err="1"/>
              <a:t>thiết</a:t>
            </a:r>
            <a:r>
              <a:rPr lang="en-US" b="1" i="1" dirty="0"/>
              <a:t> </a:t>
            </a:r>
            <a:r>
              <a:rPr lang="en-US" b="1" i="1" dirty="0" err="1"/>
              <a:t>kế</a:t>
            </a:r>
            <a:r>
              <a:rPr lang="en-US" b="1" i="1" dirty="0"/>
              <a:t> </a:t>
            </a:r>
            <a:r>
              <a:rPr lang="en-US" b="1" i="1" dirty="0" err="1"/>
              <a:t>hệ</a:t>
            </a:r>
            <a:r>
              <a:rPr lang="en-US" b="1" i="1" dirty="0"/>
              <a:t> </a:t>
            </a:r>
            <a:r>
              <a:rPr lang="en-US" b="1" i="1" dirty="0" err="1"/>
              <a:t>thống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384108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31AA0-EEC1-F738-8C1E-69A178040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26BA0E8-2B25-8627-9D7B-9ACDD1A6D010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E490C73-290B-4C96-CF19-FCC2AC048F1B}"/>
              </a:ext>
            </a:extLst>
          </p:cNvPr>
          <p:cNvSpPr/>
          <p:nvPr/>
        </p:nvSpPr>
        <p:spPr>
          <a:xfrm>
            <a:off x="16230600" y="265180"/>
            <a:ext cx="1524000" cy="1320526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34FE5B-C825-4571-E32D-36808053C20C}"/>
              </a:ext>
            </a:extLst>
          </p:cNvPr>
          <p:cNvSpPr txBox="1"/>
          <p:nvPr/>
        </p:nvSpPr>
        <p:spPr>
          <a:xfrm>
            <a:off x="457200" y="57150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37423"/>
                </a:solidFill>
              </a:rPr>
              <a:t>V. </a:t>
            </a:r>
            <a:r>
              <a:rPr lang="vi-VN" sz="4000" b="1" dirty="0">
                <a:solidFill>
                  <a:srgbClr val="F37423"/>
                </a:solidFill>
              </a:rPr>
              <a:t>TRIỂN KHAI HỆ THỐNG</a:t>
            </a:r>
            <a:endParaRPr lang="vi-VN" sz="4000" dirty="0">
              <a:solidFill>
                <a:srgbClr val="F374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781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7986" y="952500"/>
            <a:ext cx="7492027" cy="5334000"/>
          </a:xfrm>
          <a:custGeom>
            <a:avLst/>
            <a:gdLst/>
            <a:ahLst/>
            <a:cxnLst/>
            <a:rect l="l" t="t" r="r" b="b"/>
            <a:pathLst>
              <a:path w="8449946" h="8108965">
                <a:moveTo>
                  <a:pt x="0" y="0"/>
                </a:moveTo>
                <a:lnTo>
                  <a:pt x="8449946" y="0"/>
                </a:lnTo>
                <a:lnTo>
                  <a:pt x="8449946" y="8108965"/>
                </a:lnTo>
                <a:lnTo>
                  <a:pt x="0" y="8108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2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596085" y="5143500"/>
            <a:ext cx="7315200" cy="2061556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13419</TotalTime>
  <Words>461</Words>
  <Application>Microsoft Office PowerPoint</Application>
  <PresentationFormat>Custom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Wingdings</vt:lpstr>
      <vt:lpstr>Arial</vt:lpstr>
      <vt:lpstr>Calibri</vt:lpstr>
      <vt:lpstr>Arial Unicode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Tập huấn nhập học 2024</dc:title>
  <dc:creator>Admin</dc:creator>
  <cp:lastModifiedBy>1671020139 Nguyễn Hữu Huy</cp:lastModifiedBy>
  <cp:revision>101</cp:revision>
  <dcterms:created xsi:type="dcterms:W3CDTF">2006-08-16T00:00:00Z</dcterms:created>
  <dcterms:modified xsi:type="dcterms:W3CDTF">2025-03-12T03:52:07Z</dcterms:modified>
  <dc:identifier>DAGG9A1kugA</dc:identifier>
</cp:coreProperties>
</file>